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4"/>
  </p:notesMasterIdLst>
  <p:handoutMasterIdLst>
    <p:handoutMasterId r:id="rId25"/>
  </p:handoutMasterIdLst>
  <p:sldIdLst>
    <p:sldId id="256" r:id="rId2"/>
    <p:sldId id="276" r:id="rId3"/>
    <p:sldId id="257" r:id="rId4"/>
    <p:sldId id="277" r:id="rId5"/>
    <p:sldId id="271" r:id="rId6"/>
    <p:sldId id="278" r:id="rId7"/>
    <p:sldId id="279" r:id="rId8"/>
    <p:sldId id="280" r:id="rId9"/>
    <p:sldId id="281" r:id="rId10"/>
    <p:sldId id="282" r:id="rId11"/>
    <p:sldId id="283" r:id="rId12"/>
    <p:sldId id="258" r:id="rId13"/>
    <p:sldId id="284" r:id="rId14"/>
    <p:sldId id="259" r:id="rId15"/>
    <p:sldId id="260" r:id="rId16"/>
    <p:sldId id="268" r:id="rId17"/>
    <p:sldId id="269" r:id="rId18"/>
    <p:sldId id="262" r:id="rId19"/>
    <p:sldId id="263" r:id="rId20"/>
    <p:sldId id="264" r:id="rId21"/>
    <p:sldId id="265" r:id="rId22"/>
    <p:sldId id="266" r:id="rId23"/>
  </p:sldIdLst>
  <p:sldSz cx="9144000" cy="6858000" type="screen4x3"/>
  <p:notesSz cx="7102475" cy="89916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6"/>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50000" autoAdjust="0"/>
    <p:restoredTop sz="86444" autoAdjust="0"/>
  </p:normalViewPr>
  <p:slideViewPr>
    <p:cSldViewPr>
      <p:cViewPr varScale="1">
        <p:scale>
          <a:sx n="63" d="100"/>
          <a:sy n="63" d="100"/>
        </p:scale>
        <p:origin x="-135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3078163" cy="4492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atin typeface="Arial" pitchFamily="34" charset="0"/>
              </a:defRPr>
            </a:lvl1pPr>
          </a:lstStyle>
          <a:p>
            <a:pPr>
              <a:defRPr/>
            </a:pPr>
            <a:endParaRPr lang="hi-IN"/>
          </a:p>
        </p:txBody>
      </p:sp>
      <p:sp>
        <p:nvSpPr>
          <p:cNvPr id="17411" name="Rectangle 3"/>
          <p:cNvSpPr>
            <a:spLocks noGrp="1" noChangeArrowheads="1"/>
          </p:cNvSpPr>
          <p:nvPr>
            <p:ph type="dt" sz="quarter" idx="1"/>
          </p:nvPr>
        </p:nvSpPr>
        <p:spPr bwMode="auto">
          <a:xfrm>
            <a:off x="4022725" y="0"/>
            <a:ext cx="3078163" cy="4492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atin typeface="Arial" pitchFamily="34" charset="0"/>
              </a:defRPr>
            </a:lvl1pPr>
          </a:lstStyle>
          <a:p>
            <a:pPr>
              <a:defRPr/>
            </a:pPr>
            <a:endParaRPr lang="hi-IN"/>
          </a:p>
        </p:txBody>
      </p:sp>
      <p:sp>
        <p:nvSpPr>
          <p:cNvPr id="17412" name="Rectangle 4"/>
          <p:cNvSpPr>
            <a:spLocks noGrp="1" noChangeArrowheads="1"/>
          </p:cNvSpPr>
          <p:nvPr>
            <p:ph type="ftr" sz="quarter" idx="2"/>
          </p:nvPr>
        </p:nvSpPr>
        <p:spPr bwMode="auto">
          <a:xfrm>
            <a:off x="0" y="8540750"/>
            <a:ext cx="3078163" cy="4492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Arial" pitchFamily="34" charset="0"/>
              </a:defRPr>
            </a:lvl1pPr>
          </a:lstStyle>
          <a:p>
            <a:pPr>
              <a:defRPr/>
            </a:pPr>
            <a:endParaRPr lang="hi-IN"/>
          </a:p>
        </p:txBody>
      </p:sp>
      <p:sp>
        <p:nvSpPr>
          <p:cNvPr id="17413" name="Rectangle 5"/>
          <p:cNvSpPr>
            <a:spLocks noGrp="1" noChangeArrowheads="1"/>
          </p:cNvSpPr>
          <p:nvPr>
            <p:ph type="sldNum" sz="quarter" idx="3"/>
          </p:nvPr>
        </p:nvSpPr>
        <p:spPr bwMode="auto">
          <a:xfrm>
            <a:off x="4022725" y="8540750"/>
            <a:ext cx="3078163" cy="4492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pitchFamily="34" charset="0"/>
              </a:defRPr>
            </a:lvl1pPr>
          </a:lstStyle>
          <a:p>
            <a:pPr>
              <a:defRPr/>
            </a:pPr>
            <a:fld id="{D1F5E822-F5E3-45DF-84FD-63D4B8190DEC}"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4024313" y="0"/>
            <a:ext cx="3078162" cy="449263"/>
          </a:xfrm>
          <a:prstGeom prst="rect">
            <a:avLst/>
          </a:prstGeom>
        </p:spPr>
        <p:txBody>
          <a:bodyPr vert="horz" lIns="91440" tIns="45720" rIns="91440" bIns="45720" rtlCol="1"/>
          <a:lstStyle>
            <a:lvl1pPr algn="r">
              <a:defRPr sz="1200"/>
            </a:lvl1pPr>
          </a:lstStyle>
          <a:p>
            <a:pPr>
              <a:defRPr/>
            </a:pPr>
            <a:endParaRPr lang="ar-EG"/>
          </a:p>
        </p:txBody>
      </p:sp>
      <p:sp>
        <p:nvSpPr>
          <p:cNvPr id="3" name="عنصر نائب للتاريخ 2"/>
          <p:cNvSpPr>
            <a:spLocks noGrp="1"/>
          </p:cNvSpPr>
          <p:nvPr>
            <p:ph type="dt" idx="1"/>
          </p:nvPr>
        </p:nvSpPr>
        <p:spPr>
          <a:xfrm>
            <a:off x="1588" y="0"/>
            <a:ext cx="3078162" cy="449263"/>
          </a:xfrm>
          <a:prstGeom prst="rect">
            <a:avLst/>
          </a:prstGeom>
        </p:spPr>
        <p:txBody>
          <a:bodyPr vert="horz" lIns="91440" tIns="45720" rIns="91440" bIns="45720" rtlCol="1"/>
          <a:lstStyle>
            <a:lvl1pPr algn="l">
              <a:defRPr sz="1200"/>
            </a:lvl1pPr>
          </a:lstStyle>
          <a:p>
            <a:pPr>
              <a:defRPr/>
            </a:pPr>
            <a:fld id="{D6271D6E-FD47-40FD-9D33-59C8A420E76A}" type="datetimeFigureOut">
              <a:rPr lang="ar-EG"/>
              <a:pPr>
                <a:defRPr/>
              </a:pPr>
              <a:t>19/12/1436</a:t>
            </a:fld>
            <a:endParaRPr lang="ar-EG"/>
          </a:p>
        </p:txBody>
      </p:sp>
      <p:sp>
        <p:nvSpPr>
          <p:cNvPr id="4" name="عنصر نائب لصورة الشريحة 3"/>
          <p:cNvSpPr>
            <a:spLocks noGrp="1" noRot="1" noChangeAspect="1"/>
          </p:cNvSpPr>
          <p:nvPr>
            <p:ph type="sldImg" idx="2"/>
          </p:nvPr>
        </p:nvSpPr>
        <p:spPr>
          <a:xfrm>
            <a:off x="1303338" y="674688"/>
            <a:ext cx="4495800" cy="3371850"/>
          </a:xfrm>
          <a:prstGeom prst="rect">
            <a:avLst/>
          </a:prstGeom>
          <a:noFill/>
          <a:ln w="12700">
            <a:solidFill>
              <a:prstClr val="black"/>
            </a:solidFill>
          </a:ln>
        </p:spPr>
        <p:txBody>
          <a:bodyPr vert="horz" lIns="91440" tIns="45720" rIns="91440" bIns="45720" rtlCol="1" anchor="ctr"/>
          <a:lstStyle/>
          <a:p>
            <a:pPr lvl="0"/>
            <a:endParaRPr lang="ar-EG" noProof="0" smtClean="0"/>
          </a:p>
        </p:txBody>
      </p:sp>
      <p:sp>
        <p:nvSpPr>
          <p:cNvPr id="5" name="عنصر نائب للملاحظات 4"/>
          <p:cNvSpPr>
            <a:spLocks noGrp="1"/>
          </p:cNvSpPr>
          <p:nvPr>
            <p:ph type="body" sz="quarter" idx="3"/>
          </p:nvPr>
        </p:nvSpPr>
        <p:spPr>
          <a:xfrm>
            <a:off x="709613" y="4270375"/>
            <a:ext cx="5683250" cy="4046538"/>
          </a:xfrm>
          <a:prstGeom prst="rect">
            <a:avLst/>
          </a:prstGeom>
        </p:spPr>
        <p:txBody>
          <a:bodyPr vert="horz" wrap="square" lIns="91440" tIns="45720" rIns="91440" bIns="45720" numCol="1" anchor="t" anchorCtr="0" compatLnSpc="1">
            <a:prstTxWarp prst="textNoShape">
              <a:avLst/>
            </a:prstTxWarp>
            <a:normAutofit/>
          </a:bodyPr>
          <a:lstStyle/>
          <a:p>
            <a:pPr lvl="0"/>
            <a:r>
              <a:rPr lang="ar-SA" noProof="0" smtClean="0"/>
              <a:t>انقر لتحرير أنماط النص الرئيسي</a:t>
            </a:r>
          </a:p>
          <a:p>
            <a:pPr lvl="1"/>
            <a:r>
              <a:rPr lang="ar-SA" noProof="0" smtClean="0"/>
              <a:t>المستوى الثاني</a:t>
            </a:r>
          </a:p>
          <a:p>
            <a:pPr lvl="2"/>
            <a:r>
              <a:rPr lang="ar-SA" noProof="0" smtClean="0"/>
              <a:t>المستوى الثالث</a:t>
            </a:r>
          </a:p>
          <a:p>
            <a:pPr lvl="3"/>
            <a:r>
              <a:rPr lang="ar-SA" noProof="0" smtClean="0"/>
              <a:t>المستوى الرابع</a:t>
            </a:r>
          </a:p>
          <a:p>
            <a:pPr lvl="4"/>
            <a:r>
              <a:rPr lang="ar-SA" noProof="0" smtClean="0"/>
              <a:t>المستوى الخامس</a:t>
            </a:r>
          </a:p>
        </p:txBody>
      </p:sp>
      <p:sp>
        <p:nvSpPr>
          <p:cNvPr id="6" name="عنصر نائب للتذييل 5"/>
          <p:cNvSpPr>
            <a:spLocks noGrp="1"/>
          </p:cNvSpPr>
          <p:nvPr>
            <p:ph type="ftr" sz="quarter" idx="4"/>
          </p:nvPr>
        </p:nvSpPr>
        <p:spPr>
          <a:xfrm>
            <a:off x="4024313" y="8540750"/>
            <a:ext cx="3078162" cy="449263"/>
          </a:xfrm>
          <a:prstGeom prst="rect">
            <a:avLst/>
          </a:prstGeom>
        </p:spPr>
        <p:txBody>
          <a:bodyPr vert="horz" lIns="91440" tIns="45720" rIns="91440" bIns="45720" rtlCol="1" anchor="b"/>
          <a:lstStyle>
            <a:lvl1pPr algn="r">
              <a:defRPr sz="1200"/>
            </a:lvl1pPr>
          </a:lstStyle>
          <a:p>
            <a:pPr>
              <a:defRPr/>
            </a:pPr>
            <a:endParaRPr lang="ar-EG"/>
          </a:p>
        </p:txBody>
      </p:sp>
      <p:sp>
        <p:nvSpPr>
          <p:cNvPr id="7" name="عنصر نائب لرقم الشريحة 6"/>
          <p:cNvSpPr>
            <a:spLocks noGrp="1"/>
          </p:cNvSpPr>
          <p:nvPr>
            <p:ph type="sldNum" sz="quarter" idx="5"/>
          </p:nvPr>
        </p:nvSpPr>
        <p:spPr>
          <a:xfrm>
            <a:off x="1588" y="8540750"/>
            <a:ext cx="3078162" cy="449263"/>
          </a:xfrm>
          <a:prstGeom prst="rect">
            <a:avLst/>
          </a:prstGeom>
        </p:spPr>
        <p:txBody>
          <a:bodyPr vert="horz" lIns="91440" tIns="45720" rIns="91440" bIns="45720" rtlCol="1" anchor="b"/>
          <a:lstStyle>
            <a:lvl1pPr algn="l">
              <a:defRPr sz="1200"/>
            </a:lvl1pPr>
          </a:lstStyle>
          <a:p>
            <a:pPr>
              <a:defRPr/>
            </a:pPr>
            <a:fld id="{674A5E39-406C-425B-A230-83846FC79089}" type="slidenum">
              <a:rPr lang="ar-EG"/>
              <a:pPr>
                <a:defRPr/>
              </a:pPr>
              <a:t>‹#›</a:t>
            </a:fld>
            <a:endParaRPr lang="ar-EG"/>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mn-lt"/>
        <a:ea typeface="+mn-ea"/>
        <a:cs typeface="Arial" pitchFamily="34" charset="0"/>
      </a:defRPr>
    </a:lvl1pPr>
    <a:lvl2pPr marL="457200" algn="r" rtl="1" eaLnBrk="0" fontAlgn="base" hangingPunct="0">
      <a:spcBef>
        <a:spcPct val="30000"/>
      </a:spcBef>
      <a:spcAft>
        <a:spcPct val="0"/>
      </a:spcAft>
      <a:defRPr sz="1200" kern="1200">
        <a:solidFill>
          <a:schemeClr val="tx1"/>
        </a:solidFill>
        <a:latin typeface="+mn-lt"/>
        <a:ea typeface="+mn-ea"/>
        <a:cs typeface="Arial" pitchFamily="34" charset="0"/>
      </a:defRPr>
    </a:lvl2pPr>
    <a:lvl3pPr marL="914400" algn="r" rtl="1" eaLnBrk="0" fontAlgn="base" hangingPunct="0">
      <a:spcBef>
        <a:spcPct val="30000"/>
      </a:spcBef>
      <a:spcAft>
        <a:spcPct val="0"/>
      </a:spcAft>
      <a:defRPr sz="1200" kern="1200">
        <a:solidFill>
          <a:schemeClr val="tx1"/>
        </a:solidFill>
        <a:latin typeface="+mn-lt"/>
        <a:ea typeface="+mn-ea"/>
        <a:cs typeface="Arial" pitchFamily="34" charset="0"/>
      </a:defRPr>
    </a:lvl3pPr>
    <a:lvl4pPr marL="1371600" algn="r" rtl="1" eaLnBrk="0" fontAlgn="base" hangingPunct="0">
      <a:spcBef>
        <a:spcPct val="30000"/>
      </a:spcBef>
      <a:spcAft>
        <a:spcPct val="0"/>
      </a:spcAft>
      <a:defRPr sz="1200" kern="1200">
        <a:solidFill>
          <a:schemeClr val="tx1"/>
        </a:solidFill>
        <a:latin typeface="+mn-lt"/>
        <a:ea typeface="+mn-ea"/>
        <a:cs typeface="Arial" pitchFamily="34" charset="0"/>
      </a:defRPr>
    </a:lvl4pPr>
    <a:lvl5pPr marL="1828800" algn="r" rtl="1" eaLnBrk="0" fontAlgn="base" hangingPunct="0">
      <a:spcBef>
        <a:spcPct val="30000"/>
      </a:spcBef>
      <a:spcAft>
        <a:spcPct val="0"/>
      </a:spcAft>
      <a:defRPr sz="1200" kern="1200">
        <a:solidFill>
          <a:schemeClr val="tx1"/>
        </a:solidFill>
        <a:latin typeface="+mn-lt"/>
        <a:ea typeface="+mn-ea"/>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عنصر نائب لصورة الشريحة 1"/>
          <p:cNvSpPr>
            <a:spLocks noGrp="1" noRot="1" noChangeAspect="1" noTextEdit="1"/>
          </p:cNvSpPr>
          <p:nvPr>
            <p:ph type="sldImg"/>
          </p:nvPr>
        </p:nvSpPr>
        <p:spPr bwMode="auto">
          <a:noFill/>
          <a:ln>
            <a:solidFill>
              <a:srgbClr val="000000"/>
            </a:solidFill>
            <a:miter lim="800000"/>
            <a:headEnd/>
            <a:tailEnd/>
          </a:ln>
        </p:spPr>
      </p:sp>
      <p:sp>
        <p:nvSpPr>
          <p:cNvPr id="32771" name="عنصر نائب للملاحظات 2"/>
          <p:cNvSpPr>
            <a:spLocks noGrp="1"/>
          </p:cNvSpPr>
          <p:nvPr>
            <p:ph type="body" idx="1"/>
          </p:nvPr>
        </p:nvSpPr>
        <p:spPr bwMode="auto">
          <a:noFill/>
        </p:spPr>
        <p:txBody>
          <a:bodyPr/>
          <a:lstStyle/>
          <a:p>
            <a:pPr eaLnBrk="1" hangingPunct="1"/>
            <a:endParaRPr lang="hi-IN" smtClean="0"/>
          </a:p>
        </p:txBody>
      </p:sp>
      <p:sp>
        <p:nvSpPr>
          <p:cNvPr id="32772" name="عنصر نائب لرقم الشريحة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C9AFF00-60EE-46AA-A38B-5EF3596D6426}" type="slidenum">
              <a:rPr lang="ar-EG" smtClean="0"/>
              <a:pPr/>
              <a:t>3</a:t>
            </a:fld>
            <a:endParaRPr lang="ar-EG"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عنصر نائب لصورة الشريحة 1"/>
          <p:cNvSpPr>
            <a:spLocks noGrp="1" noRot="1" noChangeAspect="1" noTextEdit="1"/>
          </p:cNvSpPr>
          <p:nvPr>
            <p:ph type="sldImg"/>
          </p:nvPr>
        </p:nvSpPr>
        <p:spPr bwMode="auto">
          <a:noFill/>
          <a:ln>
            <a:solidFill>
              <a:srgbClr val="000000"/>
            </a:solidFill>
            <a:miter lim="800000"/>
            <a:headEnd/>
            <a:tailEnd/>
          </a:ln>
        </p:spPr>
      </p:sp>
      <p:sp>
        <p:nvSpPr>
          <p:cNvPr id="33795" name="عنصر نائب للملاحظات 2"/>
          <p:cNvSpPr>
            <a:spLocks noGrp="1"/>
          </p:cNvSpPr>
          <p:nvPr>
            <p:ph type="body" idx="1"/>
          </p:nvPr>
        </p:nvSpPr>
        <p:spPr bwMode="auto">
          <a:noFill/>
        </p:spPr>
        <p:txBody>
          <a:bodyPr/>
          <a:lstStyle/>
          <a:p>
            <a:pPr eaLnBrk="1" hangingPunct="1"/>
            <a:endParaRPr lang="hi-IN" smtClean="0"/>
          </a:p>
        </p:txBody>
      </p:sp>
      <p:sp>
        <p:nvSpPr>
          <p:cNvPr id="33796" name="عنصر نائب لرقم الشريحة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C20DEFE-33CF-4A0F-A8CE-8996F08B3E28}" type="slidenum">
              <a:rPr lang="ar-EG" smtClean="0"/>
              <a:pPr/>
              <a:t>4</a:t>
            </a:fld>
            <a:endParaRPr lang="ar-EG"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عنصر نائب لصورة الشريحة 1"/>
          <p:cNvSpPr>
            <a:spLocks noGrp="1" noRot="1" noChangeAspect="1" noTextEdit="1"/>
          </p:cNvSpPr>
          <p:nvPr>
            <p:ph type="sldImg"/>
          </p:nvPr>
        </p:nvSpPr>
        <p:spPr bwMode="auto">
          <a:noFill/>
          <a:ln>
            <a:solidFill>
              <a:srgbClr val="000000"/>
            </a:solidFill>
            <a:miter lim="800000"/>
            <a:headEnd/>
            <a:tailEnd/>
          </a:ln>
        </p:spPr>
      </p:sp>
      <p:sp>
        <p:nvSpPr>
          <p:cNvPr id="34819" name="عنصر نائب للملاحظات 2"/>
          <p:cNvSpPr>
            <a:spLocks noGrp="1"/>
          </p:cNvSpPr>
          <p:nvPr>
            <p:ph type="body" idx="1"/>
          </p:nvPr>
        </p:nvSpPr>
        <p:spPr bwMode="auto">
          <a:noFill/>
        </p:spPr>
        <p:txBody>
          <a:bodyPr/>
          <a:lstStyle/>
          <a:p>
            <a:pPr eaLnBrk="1" hangingPunct="1">
              <a:spcBef>
                <a:spcPct val="0"/>
              </a:spcBef>
            </a:pPr>
            <a:endParaRPr lang="ar-EG" smtClean="0"/>
          </a:p>
        </p:txBody>
      </p:sp>
      <p:sp>
        <p:nvSpPr>
          <p:cNvPr id="34820" name="عنصر نائب لرقم الشريحة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81CF5D4-2704-4948-A5F8-1FA19A6E2B26}" type="slidenum">
              <a:rPr lang="ar-EG" smtClean="0"/>
              <a:pPr/>
              <a:t>16</a:t>
            </a:fld>
            <a:endParaRPr lang="ar-EG"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عنصر نائب لصورة الشريحة 1"/>
          <p:cNvSpPr>
            <a:spLocks noGrp="1" noRot="1" noChangeAspect="1" noTextEdit="1"/>
          </p:cNvSpPr>
          <p:nvPr>
            <p:ph type="sldImg"/>
          </p:nvPr>
        </p:nvSpPr>
        <p:spPr bwMode="auto">
          <a:noFill/>
          <a:ln>
            <a:solidFill>
              <a:srgbClr val="000000"/>
            </a:solidFill>
            <a:miter lim="800000"/>
            <a:headEnd/>
            <a:tailEnd/>
          </a:ln>
        </p:spPr>
      </p:sp>
      <p:sp>
        <p:nvSpPr>
          <p:cNvPr id="35843" name="عنصر نائب للملاحظات 2"/>
          <p:cNvSpPr>
            <a:spLocks noGrp="1"/>
          </p:cNvSpPr>
          <p:nvPr>
            <p:ph type="body" idx="1"/>
          </p:nvPr>
        </p:nvSpPr>
        <p:spPr bwMode="auto">
          <a:noFill/>
        </p:spPr>
        <p:txBody>
          <a:bodyPr/>
          <a:lstStyle/>
          <a:p>
            <a:pPr eaLnBrk="1" hangingPunct="1">
              <a:spcBef>
                <a:spcPct val="0"/>
              </a:spcBef>
            </a:pPr>
            <a:endParaRPr lang="ar-EG" smtClean="0"/>
          </a:p>
        </p:txBody>
      </p:sp>
      <p:sp>
        <p:nvSpPr>
          <p:cNvPr id="35844" name="عنصر نائب لرقم الشريحة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DB03D9E-0CED-4553-8D07-1646809E230E}" type="slidenum">
              <a:rPr lang="ar-EG" smtClean="0"/>
              <a:pPr/>
              <a:t>18</a:t>
            </a:fld>
            <a:endParaRPr lang="ar-EG"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4" name="Group 2"/>
          <p:cNvGrpSpPr>
            <a:grpSpLocks/>
          </p:cNvGrpSpPr>
          <p:nvPr/>
        </p:nvGrpSpPr>
        <p:grpSpPr bwMode="auto">
          <a:xfrm>
            <a:off x="-3222625" y="304800"/>
            <a:ext cx="11909425" cy="4724400"/>
            <a:chOff x="-2030" y="192"/>
            <a:chExt cx="7502" cy="2976"/>
          </a:xfrm>
        </p:grpSpPr>
        <p:sp>
          <p:nvSpPr>
            <p:cNvPr id="5" name="Line 3"/>
            <p:cNvSpPr>
              <a:spLocks noChangeShapeType="1"/>
            </p:cNvSpPr>
            <p:nvPr/>
          </p:nvSpPr>
          <p:spPr bwMode="auto">
            <a:xfrm>
              <a:off x="912" y="1584"/>
              <a:ext cx="4560" cy="0"/>
            </a:xfrm>
            <a:prstGeom prst="line">
              <a:avLst/>
            </a:prstGeom>
            <a:noFill/>
            <a:ln w="12700">
              <a:solidFill>
                <a:schemeClr val="tx1"/>
              </a:solidFill>
              <a:round/>
              <a:headEnd/>
              <a:tailEnd/>
            </a:ln>
            <a:effectLst/>
          </p:spPr>
          <p:txBody>
            <a:bodyPr/>
            <a:lstStyle/>
            <a:p>
              <a:pPr>
                <a:defRPr/>
              </a:pPr>
              <a:endParaRPr lang="ar-EG"/>
            </a:p>
          </p:txBody>
        </p:sp>
        <p:sp>
          <p:nvSpPr>
            <p:cNvPr id="6" name="AutoShape 4"/>
            <p:cNvSpPr>
              <a:spLocks noChangeArrowheads="1"/>
            </p:cNvSpPr>
            <p:nvPr/>
          </p:nvSpPr>
          <p:spPr bwMode="auto">
            <a:xfrm>
              <a:off x="-1584" y="864"/>
              <a:ext cx="2304" cy="2304"/>
            </a:xfrm>
            <a:custGeom>
              <a:avLst/>
              <a:gdLst>
                <a:gd name="G0" fmla="+- 12083 0 0"/>
                <a:gd name="G1" fmla="+- -3200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44083" y="2368"/>
                </a:cxn>
                <a:cxn ang="0">
                  <a:pos x="64000" y="32000"/>
                </a:cxn>
                <a:cxn ang="0">
                  <a:pos x="44083" y="61631"/>
                </a:cxn>
                <a:cxn ang="0">
                  <a:pos x="44083" y="61631"/>
                </a:cxn>
                <a:cxn ang="0">
                  <a:pos x="44082" y="61631"/>
                </a:cxn>
                <a:cxn ang="0">
                  <a:pos x="44083" y="61632"/>
                </a:cxn>
                <a:cxn ang="0">
                  <a:pos x="44083" y="2368"/>
                </a:cxn>
                <a:cxn ang="0">
                  <a:pos x="44082" y="2368"/>
                </a:cxn>
                <a:cxn ang="0">
                  <a:pos x="44083" y="2368"/>
                </a:cxn>
              </a:cxnLst>
              <a:rect l="T13" t="T15" r="T17" b="T19"/>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w="9525">
              <a:noFill/>
              <a:miter lim="800000"/>
              <a:headEnd/>
              <a:tailEnd/>
            </a:ln>
          </p:spPr>
          <p:txBody>
            <a:bodyPr/>
            <a:lstStyle/>
            <a:p>
              <a:pPr eaLnBrk="1" hangingPunct="1">
                <a:defRPr/>
              </a:pPr>
              <a:endParaRPr lang="ar-EG" sz="2400">
                <a:latin typeface="Times New Roman" pitchFamily="18" charset="0"/>
              </a:endParaRPr>
            </a:p>
          </p:txBody>
        </p:sp>
        <p:sp>
          <p:nvSpPr>
            <p:cNvPr id="7" name="AutoShape 5"/>
            <p:cNvSpPr>
              <a:spLocks noChangeArrowheads="1"/>
            </p:cNvSpPr>
            <p:nvPr/>
          </p:nvSpPr>
          <p:spPr bwMode="auto">
            <a:xfrm>
              <a:off x="-2030" y="192"/>
              <a:ext cx="2544" cy="2544"/>
            </a:xfrm>
            <a:custGeom>
              <a:avLst/>
              <a:gdLst>
                <a:gd name="G0" fmla="+- 18994 0 0"/>
                <a:gd name="G1" fmla="+- -30013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994" y="6246"/>
                </a:cxn>
                <a:cxn ang="0">
                  <a:pos x="64000" y="32000"/>
                </a:cxn>
                <a:cxn ang="0">
                  <a:pos x="50994" y="57753"/>
                </a:cxn>
                <a:cxn ang="0">
                  <a:pos x="50994" y="57753"/>
                </a:cxn>
                <a:cxn ang="0">
                  <a:pos x="50993" y="57753"/>
                </a:cxn>
                <a:cxn ang="0">
                  <a:pos x="50994" y="57754"/>
                </a:cxn>
                <a:cxn ang="0">
                  <a:pos x="50994" y="6246"/>
                </a:cxn>
                <a:cxn ang="0">
                  <a:pos x="50993" y="6246"/>
                </a:cxn>
                <a:cxn ang="0">
                  <a:pos x="50994" y="6246"/>
                </a:cxn>
              </a:cxnLst>
              <a:rect l="T13" t="T15" r="T17" b="T19"/>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w="9525">
              <a:noFill/>
              <a:miter lim="800000"/>
              <a:headEnd/>
              <a:tailEnd/>
            </a:ln>
          </p:spPr>
          <p:txBody>
            <a:bodyPr/>
            <a:lstStyle/>
            <a:p>
              <a:pPr eaLnBrk="1" hangingPunct="1">
                <a:defRPr/>
              </a:pPr>
              <a:endParaRPr lang="ar-EG">
                <a:latin typeface="Arial" pitchFamily="34" charset="0"/>
              </a:endParaRPr>
            </a:p>
          </p:txBody>
        </p:sp>
      </p:grpSp>
      <p:sp>
        <p:nvSpPr>
          <p:cNvPr id="5126" name="Rectangle 6"/>
          <p:cNvSpPr>
            <a:spLocks noGrp="1" noChangeArrowheads="1"/>
          </p:cNvSpPr>
          <p:nvPr>
            <p:ph type="ctrTitle"/>
          </p:nvPr>
        </p:nvSpPr>
        <p:spPr>
          <a:xfrm>
            <a:off x="1443038" y="985838"/>
            <a:ext cx="7239000" cy="1444625"/>
          </a:xfrm>
        </p:spPr>
        <p:txBody>
          <a:bodyPr/>
          <a:lstStyle>
            <a:lvl1pPr>
              <a:defRPr sz="4000"/>
            </a:lvl1pPr>
          </a:lstStyle>
          <a:p>
            <a:r>
              <a:rPr lang="en-US"/>
              <a:t>Click to edit Master title style</a:t>
            </a:r>
          </a:p>
        </p:txBody>
      </p:sp>
      <p:sp>
        <p:nvSpPr>
          <p:cNvPr id="5127" name="Rectangle 7"/>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lvl1pPr>
          </a:lstStyle>
          <a:p>
            <a:r>
              <a:rPr lang="en-US"/>
              <a:t>Click to edit Master subtitle style</a:t>
            </a:r>
          </a:p>
        </p:txBody>
      </p:sp>
      <p:sp>
        <p:nvSpPr>
          <p:cNvPr id="8" name="Rectangle 8"/>
          <p:cNvSpPr>
            <a:spLocks noGrp="1" noChangeArrowheads="1"/>
          </p:cNvSpPr>
          <p:nvPr>
            <p:ph type="dt" sz="half" idx="10"/>
          </p:nvPr>
        </p:nvSpPr>
        <p:spPr/>
        <p:txBody>
          <a:bodyPr/>
          <a:lstStyle>
            <a:lvl1pPr>
              <a:defRPr smtClean="0"/>
            </a:lvl1pPr>
          </a:lstStyle>
          <a:p>
            <a:pPr>
              <a:defRPr/>
            </a:pPr>
            <a:endParaRPr lang="hi-IN"/>
          </a:p>
        </p:txBody>
      </p:sp>
      <p:sp>
        <p:nvSpPr>
          <p:cNvPr id="9" name="Rectangle 9"/>
          <p:cNvSpPr>
            <a:spLocks noGrp="1" noChangeArrowheads="1"/>
          </p:cNvSpPr>
          <p:nvPr>
            <p:ph type="ftr" sz="quarter" idx="11"/>
          </p:nvPr>
        </p:nvSpPr>
        <p:spPr/>
        <p:txBody>
          <a:bodyPr/>
          <a:lstStyle>
            <a:lvl1pPr>
              <a:defRPr smtClean="0"/>
            </a:lvl1pPr>
          </a:lstStyle>
          <a:p>
            <a:pPr>
              <a:defRPr/>
            </a:pPr>
            <a:endParaRPr lang="hi-IN"/>
          </a:p>
        </p:txBody>
      </p:sp>
      <p:sp>
        <p:nvSpPr>
          <p:cNvPr id="10" name="Rectangle 10"/>
          <p:cNvSpPr>
            <a:spLocks noGrp="1" noChangeArrowheads="1"/>
          </p:cNvSpPr>
          <p:nvPr>
            <p:ph type="sldNum" sz="quarter" idx="12"/>
          </p:nvPr>
        </p:nvSpPr>
        <p:spPr/>
        <p:txBody>
          <a:bodyPr/>
          <a:lstStyle>
            <a:lvl1pPr>
              <a:defRPr smtClean="0"/>
            </a:lvl1pPr>
          </a:lstStyle>
          <a:p>
            <a:pPr>
              <a:defRPr/>
            </a:pPr>
            <a:fld id="{14022C90-E110-4188-BC87-FEB8BFAB291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Rectangle 8"/>
          <p:cNvSpPr>
            <a:spLocks noGrp="1" noChangeArrowheads="1"/>
          </p:cNvSpPr>
          <p:nvPr>
            <p:ph type="dt" sz="half" idx="10"/>
          </p:nvPr>
        </p:nvSpPr>
        <p:spPr>
          <a:ln/>
        </p:spPr>
        <p:txBody>
          <a:bodyPr/>
          <a:lstStyle>
            <a:lvl1pPr>
              <a:defRPr/>
            </a:lvl1pPr>
          </a:lstStyle>
          <a:p>
            <a:pPr>
              <a:defRPr/>
            </a:pPr>
            <a:endParaRPr lang="hi-IN"/>
          </a:p>
        </p:txBody>
      </p:sp>
      <p:sp>
        <p:nvSpPr>
          <p:cNvPr id="5" name="Rectangle 9"/>
          <p:cNvSpPr>
            <a:spLocks noGrp="1" noChangeArrowheads="1"/>
          </p:cNvSpPr>
          <p:nvPr>
            <p:ph type="ftr" sz="quarter" idx="11"/>
          </p:nvPr>
        </p:nvSpPr>
        <p:spPr>
          <a:ln/>
        </p:spPr>
        <p:txBody>
          <a:bodyPr/>
          <a:lstStyle>
            <a:lvl1pPr>
              <a:defRPr/>
            </a:lvl1pPr>
          </a:lstStyle>
          <a:p>
            <a:pPr>
              <a:defRPr/>
            </a:pPr>
            <a:endParaRPr lang="hi-IN"/>
          </a:p>
        </p:txBody>
      </p:sp>
      <p:sp>
        <p:nvSpPr>
          <p:cNvPr id="6" name="Rectangle 10"/>
          <p:cNvSpPr>
            <a:spLocks noGrp="1" noChangeArrowheads="1"/>
          </p:cNvSpPr>
          <p:nvPr>
            <p:ph type="sldNum" sz="quarter" idx="12"/>
          </p:nvPr>
        </p:nvSpPr>
        <p:spPr>
          <a:ln/>
        </p:spPr>
        <p:txBody>
          <a:bodyPr/>
          <a:lstStyle>
            <a:lvl1pPr>
              <a:defRPr/>
            </a:lvl1pPr>
          </a:lstStyle>
          <a:p>
            <a:pPr>
              <a:defRPr/>
            </a:pPr>
            <a:fld id="{E5CC95C3-AF33-4F05-B165-001BDD26615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6413" y="301625"/>
            <a:ext cx="1827212" cy="5640388"/>
          </a:xfrm>
        </p:spPr>
        <p:txBody>
          <a:bodyPr vert="eaVert"/>
          <a:lstStyle/>
          <a:p>
            <a:r>
              <a:rPr lang="ar-SA" smtClean="0"/>
              <a:t>انقر لتحرير نمط العنوان الرئيسي</a:t>
            </a:r>
            <a:endParaRPr lang="ar-EG"/>
          </a:p>
        </p:txBody>
      </p:sp>
      <p:sp>
        <p:nvSpPr>
          <p:cNvPr id="3" name="عنصر نائب للعنوان العمودي 2"/>
          <p:cNvSpPr>
            <a:spLocks noGrp="1"/>
          </p:cNvSpPr>
          <p:nvPr>
            <p:ph type="body" orient="vert" idx="1"/>
          </p:nvPr>
        </p:nvSpPr>
        <p:spPr>
          <a:xfrm>
            <a:off x="1370013" y="301625"/>
            <a:ext cx="5334000" cy="5640388"/>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Rectangle 8"/>
          <p:cNvSpPr>
            <a:spLocks noGrp="1" noChangeArrowheads="1"/>
          </p:cNvSpPr>
          <p:nvPr>
            <p:ph type="dt" sz="half" idx="10"/>
          </p:nvPr>
        </p:nvSpPr>
        <p:spPr>
          <a:ln/>
        </p:spPr>
        <p:txBody>
          <a:bodyPr/>
          <a:lstStyle>
            <a:lvl1pPr>
              <a:defRPr/>
            </a:lvl1pPr>
          </a:lstStyle>
          <a:p>
            <a:pPr>
              <a:defRPr/>
            </a:pPr>
            <a:endParaRPr lang="hi-IN"/>
          </a:p>
        </p:txBody>
      </p:sp>
      <p:sp>
        <p:nvSpPr>
          <p:cNvPr id="5" name="Rectangle 9"/>
          <p:cNvSpPr>
            <a:spLocks noGrp="1" noChangeArrowheads="1"/>
          </p:cNvSpPr>
          <p:nvPr>
            <p:ph type="ftr" sz="quarter" idx="11"/>
          </p:nvPr>
        </p:nvSpPr>
        <p:spPr>
          <a:ln/>
        </p:spPr>
        <p:txBody>
          <a:bodyPr/>
          <a:lstStyle>
            <a:lvl1pPr>
              <a:defRPr/>
            </a:lvl1pPr>
          </a:lstStyle>
          <a:p>
            <a:pPr>
              <a:defRPr/>
            </a:pPr>
            <a:endParaRPr lang="hi-IN"/>
          </a:p>
        </p:txBody>
      </p:sp>
      <p:sp>
        <p:nvSpPr>
          <p:cNvPr id="6" name="Rectangle 10"/>
          <p:cNvSpPr>
            <a:spLocks noGrp="1" noChangeArrowheads="1"/>
          </p:cNvSpPr>
          <p:nvPr>
            <p:ph type="sldNum" sz="quarter" idx="12"/>
          </p:nvPr>
        </p:nvSpPr>
        <p:spPr>
          <a:ln/>
        </p:spPr>
        <p:txBody>
          <a:bodyPr/>
          <a:lstStyle>
            <a:lvl1pPr>
              <a:defRPr/>
            </a:lvl1pPr>
          </a:lstStyle>
          <a:p>
            <a:pPr>
              <a:defRPr/>
            </a:pPr>
            <a:fld id="{2B6092B1-D892-4BEA-A6F7-0845532FD76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Rectangle 8"/>
          <p:cNvSpPr>
            <a:spLocks noGrp="1" noChangeArrowheads="1"/>
          </p:cNvSpPr>
          <p:nvPr>
            <p:ph type="dt" sz="half" idx="10"/>
          </p:nvPr>
        </p:nvSpPr>
        <p:spPr>
          <a:ln/>
        </p:spPr>
        <p:txBody>
          <a:bodyPr/>
          <a:lstStyle>
            <a:lvl1pPr>
              <a:defRPr/>
            </a:lvl1pPr>
          </a:lstStyle>
          <a:p>
            <a:pPr>
              <a:defRPr/>
            </a:pPr>
            <a:endParaRPr lang="hi-IN"/>
          </a:p>
        </p:txBody>
      </p:sp>
      <p:sp>
        <p:nvSpPr>
          <p:cNvPr id="5" name="Rectangle 9"/>
          <p:cNvSpPr>
            <a:spLocks noGrp="1" noChangeArrowheads="1"/>
          </p:cNvSpPr>
          <p:nvPr>
            <p:ph type="ftr" sz="quarter" idx="11"/>
          </p:nvPr>
        </p:nvSpPr>
        <p:spPr>
          <a:ln/>
        </p:spPr>
        <p:txBody>
          <a:bodyPr/>
          <a:lstStyle>
            <a:lvl1pPr>
              <a:defRPr/>
            </a:lvl1pPr>
          </a:lstStyle>
          <a:p>
            <a:pPr>
              <a:defRPr/>
            </a:pPr>
            <a:endParaRPr lang="hi-IN"/>
          </a:p>
        </p:txBody>
      </p:sp>
      <p:sp>
        <p:nvSpPr>
          <p:cNvPr id="6" name="Rectangle 10"/>
          <p:cNvSpPr>
            <a:spLocks noGrp="1" noChangeArrowheads="1"/>
          </p:cNvSpPr>
          <p:nvPr>
            <p:ph type="sldNum" sz="quarter" idx="12"/>
          </p:nvPr>
        </p:nvSpPr>
        <p:spPr>
          <a:ln/>
        </p:spPr>
        <p:txBody>
          <a:bodyPr/>
          <a:lstStyle>
            <a:lvl1pPr>
              <a:defRPr/>
            </a:lvl1pPr>
          </a:lstStyle>
          <a:p>
            <a:pPr>
              <a:defRPr/>
            </a:pPr>
            <a:fld id="{7B9599D0-C82D-4E5C-935A-05C96D5A2F2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smtClean="0"/>
              <a:t>انقر لتحرير أنماط النص الرئيسي</a:t>
            </a:r>
          </a:p>
        </p:txBody>
      </p:sp>
      <p:sp>
        <p:nvSpPr>
          <p:cNvPr id="4" name="Rectangle 8"/>
          <p:cNvSpPr>
            <a:spLocks noGrp="1" noChangeArrowheads="1"/>
          </p:cNvSpPr>
          <p:nvPr>
            <p:ph type="dt" sz="half" idx="10"/>
          </p:nvPr>
        </p:nvSpPr>
        <p:spPr>
          <a:ln/>
        </p:spPr>
        <p:txBody>
          <a:bodyPr/>
          <a:lstStyle>
            <a:lvl1pPr>
              <a:defRPr/>
            </a:lvl1pPr>
          </a:lstStyle>
          <a:p>
            <a:pPr>
              <a:defRPr/>
            </a:pPr>
            <a:endParaRPr lang="hi-IN"/>
          </a:p>
        </p:txBody>
      </p:sp>
      <p:sp>
        <p:nvSpPr>
          <p:cNvPr id="5" name="Rectangle 9"/>
          <p:cNvSpPr>
            <a:spLocks noGrp="1" noChangeArrowheads="1"/>
          </p:cNvSpPr>
          <p:nvPr>
            <p:ph type="ftr" sz="quarter" idx="11"/>
          </p:nvPr>
        </p:nvSpPr>
        <p:spPr>
          <a:ln/>
        </p:spPr>
        <p:txBody>
          <a:bodyPr/>
          <a:lstStyle>
            <a:lvl1pPr>
              <a:defRPr/>
            </a:lvl1pPr>
          </a:lstStyle>
          <a:p>
            <a:pPr>
              <a:defRPr/>
            </a:pPr>
            <a:endParaRPr lang="hi-IN"/>
          </a:p>
        </p:txBody>
      </p:sp>
      <p:sp>
        <p:nvSpPr>
          <p:cNvPr id="6" name="Rectangle 10"/>
          <p:cNvSpPr>
            <a:spLocks noGrp="1" noChangeArrowheads="1"/>
          </p:cNvSpPr>
          <p:nvPr>
            <p:ph type="sldNum" sz="quarter" idx="12"/>
          </p:nvPr>
        </p:nvSpPr>
        <p:spPr>
          <a:ln/>
        </p:spPr>
        <p:txBody>
          <a:bodyPr/>
          <a:lstStyle>
            <a:lvl1pPr>
              <a:defRPr/>
            </a:lvl1pPr>
          </a:lstStyle>
          <a:p>
            <a:pPr>
              <a:defRPr/>
            </a:pPr>
            <a:fld id="{591AD3F9-57F2-44D6-952E-11E5EC291DD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محتوى 2"/>
          <p:cNvSpPr>
            <a:spLocks noGrp="1"/>
          </p:cNvSpPr>
          <p:nvPr>
            <p:ph sz="half" idx="1"/>
          </p:nvPr>
        </p:nvSpPr>
        <p:spPr>
          <a:xfrm>
            <a:off x="1370013"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محتوى 3"/>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5" name="Rectangle 8"/>
          <p:cNvSpPr>
            <a:spLocks noGrp="1" noChangeArrowheads="1"/>
          </p:cNvSpPr>
          <p:nvPr>
            <p:ph type="dt" sz="half" idx="10"/>
          </p:nvPr>
        </p:nvSpPr>
        <p:spPr>
          <a:ln/>
        </p:spPr>
        <p:txBody>
          <a:bodyPr/>
          <a:lstStyle>
            <a:lvl1pPr>
              <a:defRPr/>
            </a:lvl1pPr>
          </a:lstStyle>
          <a:p>
            <a:pPr>
              <a:defRPr/>
            </a:pPr>
            <a:endParaRPr lang="hi-IN"/>
          </a:p>
        </p:txBody>
      </p:sp>
      <p:sp>
        <p:nvSpPr>
          <p:cNvPr id="6" name="Rectangle 9"/>
          <p:cNvSpPr>
            <a:spLocks noGrp="1" noChangeArrowheads="1"/>
          </p:cNvSpPr>
          <p:nvPr>
            <p:ph type="ftr" sz="quarter" idx="11"/>
          </p:nvPr>
        </p:nvSpPr>
        <p:spPr>
          <a:ln/>
        </p:spPr>
        <p:txBody>
          <a:bodyPr/>
          <a:lstStyle>
            <a:lvl1pPr>
              <a:defRPr/>
            </a:lvl1pPr>
          </a:lstStyle>
          <a:p>
            <a:pPr>
              <a:defRPr/>
            </a:pPr>
            <a:endParaRPr lang="hi-IN"/>
          </a:p>
        </p:txBody>
      </p:sp>
      <p:sp>
        <p:nvSpPr>
          <p:cNvPr id="7" name="Rectangle 10"/>
          <p:cNvSpPr>
            <a:spLocks noGrp="1" noChangeArrowheads="1"/>
          </p:cNvSpPr>
          <p:nvPr>
            <p:ph type="sldNum" sz="quarter" idx="12"/>
          </p:nvPr>
        </p:nvSpPr>
        <p:spPr>
          <a:ln/>
        </p:spPr>
        <p:txBody>
          <a:bodyPr/>
          <a:lstStyle>
            <a:lvl1pPr>
              <a:defRPr/>
            </a:lvl1pPr>
          </a:lstStyle>
          <a:p>
            <a:pPr>
              <a:defRPr/>
            </a:pPr>
            <a:fld id="{536CD230-E854-46ED-86A8-9B87ADCE2D0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p:spPr>
        <p:txBody>
          <a:bodyPr/>
          <a:lstStyle>
            <a:lvl1pPr>
              <a:defRPr/>
            </a:lvl1p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7" name="Rectangle 8"/>
          <p:cNvSpPr>
            <a:spLocks noGrp="1" noChangeArrowheads="1"/>
          </p:cNvSpPr>
          <p:nvPr>
            <p:ph type="dt" sz="half" idx="10"/>
          </p:nvPr>
        </p:nvSpPr>
        <p:spPr>
          <a:ln/>
        </p:spPr>
        <p:txBody>
          <a:bodyPr/>
          <a:lstStyle>
            <a:lvl1pPr>
              <a:defRPr/>
            </a:lvl1pPr>
          </a:lstStyle>
          <a:p>
            <a:pPr>
              <a:defRPr/>
            </a:pPr>
            <a:endParaRPr lang="hi-IN"/>
          </a:p>
        </p:txBody>
      </p:sp>
      <p:sp>
        <p:nvSpPr>
          <p:cNvPr id="8" name="Rectangle 9"/>
          <p:cNvSpPr>
            <a:spLocks noGrp="1" noChangeArrowheads="1"/>
          </p:cNvSpPr>
          <p:nvPr>
            <p:ph type="ftr" sz="quarter" idx="11"/>
          </p:nvPr>
        </p:nvSpPr>
        <p:spPr>
          <a:ln/>
        </p:spPr>
        <p:txBody>
          <a:bodyPr/>
          <a:lstStyle>
            <a:lvl1pPr>
              <a:defRPr/>
            </a:lvl1pPr>
          </a:lstStyle>
          <a:p>
            <a:pPr>
              <a:defRPr/>
            </a:pPr>
            <a:endParaRPr lang="hi-IN"/>
          </a:p>
        </p:txBody>
      </p:sp>
      <p:sp>
        <p:nvSpPr>
          <p:cNvPr id="9" name="Rectangle 10"/>
          <p:cNvSpPr>
            <a:spLocks noGrp="1" noChangeArrowheads="1"/>
          </p:cNvSpPr>
          <p:nvPr>
            <p:ph type="sldNum" sz="quarter" idx="12"/>
          </p:nvPr>
        </p:nvSpPr>
        <p:spPr>
          <a:ln/>
        </p:spPr>
        <p:txBody>
          <a:bodyPr/>
          <a:lstStyle>
            <a:lvl1pPr>
              <a:defRPr/>
            </a:lvl1pPr>
          </a:lstStyle>
          <a:p>
            <a:pPr>
              <a:defRPr/>
            </a:pPr>
            <a:fld id="{0F82A1B3-21AB-4245-AACA-E298BBA75AD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Rectangle 8"/>
          <p:cNvSpPr>
            <a:spLocks noGrp="1" noChangeArrowheads="1"/>
          </p:cNvSpPr>
          <p:nvPr>
            <p:ph type="dt" sz="half" idx="10"/>
          </p:nvPr>
        </p:nvSpPr>
        <p:spPr>
          <a:ln/>
        </p:spPr>
        <p:txBody>
          <a:bodyPr/>
          <a:lstStyle>
            <a:lvl1pPr>
              <a:defRPr/>
            </a:lvl1pPr>
          </a:lstStyle>
          <a:p>
            <a:pPr>
              <a:defRPr/>
            </a:pPr>
            <a:endParaRPr lang="hi-IN"/>
          </a:p>
        </p:txBody>
      </p:sp>
      <p:sp>
        <p:nvSpPr>
          <p:cNvPr id="4" name="Rectangle 9"/>
          <p:cNvSpPr>
            <a:spLocks noGrp="1" noChangeArrowheads="1"/>
          </p:cNvSpPr>
          <p:nvPr>
            <p:ph type="ftr" sz="quarter" idx="11"/>
          </p:nvPr>
        </p:nvSpPr>
        <p:spPr>
          <a:ln/>
        </p:spPr>
        <p:txBody>
          <a:bodyPr/>
          <a:lstStyle>
            <a:lvl1pPr>
              <a:defRPr/>
            </a:lvl1pPr>
          </a:lstStyle>
          <a:p>
            <a:pPr>
              <a:defRPr/>
            </a:pPr>
            <a:endParaRPr lang="hi-IN"/>
          </a:p>
        </p:txBody>
      </p:sp>
      <p:sp>
        <p:nvSpPr>
          <p:cNvPr id="5" name="Rectangle 10"/>
          <p:cNvSpPr>
            <a:spLocks noGrp="1" noChangeArrowheads="1"/>
          </p:cNvSpPr>
          <p:nvPr>
            <p:ph type="sldNum" sz="quarter" idx="12"/>
          </p:nvPr>
        </p:nvSpPr>
        <p:spPr>
          <a:ln/>
        </p:spPr>
        <p:txBody>
          <a:bodyPr/>
          <a:lstStyle>
            <a:lvl1pPr>
              <a:defRPr/>
            </a:lvl1pPr>
          </a:lstStyle>
          <a:p>
            <a:pPr>
              <a:defRPr/>
            </a:pPr>
            <a:fld id="{E264A2A0-3330-4627-A391-CCC3FAAB2C8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hi-IN"/>
          </a:p>
        </p:txBody>
      </p:sp>
      <p:sp>
        <p:nvSpPr>
          <p:cNvPr id="3" name="Rectangle 9"/>
          <p:cNvSpPr>
            <a:spLocks noGrp="1" noChangeArrowheads="1"/>
          </p:cNvSpPr>
          <p:nvPr>
            <p:ph type="ftr" sz="quarter" idx="11"/>
          </p:nvPr>
        </p:nvSpPr>
        <p:spPr>
          <a:ln/>
        </p:spPr>
        <p:txBody>
          <a:bodyPr/>
          <a:lstStyle>
            <a:lvl1pPr>
              <a:defRPr/>
            </a:lvl1pPr>
          </a:lstStyle>
          <a:p>
            <a:pPr>
              <a:defRPr/>
            </a:pPr>
            <a:endParaRPr lang="hi-IN"/>
          </a:p>
        </p:txBody>
      </p:sp>
      <p:sp>
        <p:nvSpPr>
          <p:cNvPr id="4" name="Rectangle 10"/>
          <p:cNvSpPr>
            <a:spLocks noGrp="1" noChangeArrowheads="1"/>
          </p:cNvSpPr>
          <p:nvPr>
            <p:ph type="sldNum" sz="quarter" idx="12"/>
          </p:nvPr>
        </p:nvSpPr>
        <p:spPr>
          <a:ln/>
        </p:spPr>
        <p:txBody>
          <a:bodyPr/>
          <a:lstStyle>
            <a:lvl1pPr>
              <a:defRPr/>
            </a:lvl1pPr>
          </a:lstStyle>
          <a:p>
            <a:pPr>
              <a:defRPr/>
            </a:pPr>
            <a:fld id="{1FFFC9FB-7ADE-4A2F-8EF0-73824160DB9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lstStyle>
            <a:lvl1pPr algn="r">
              <a:defRPr sz="2000" b="1"/>
            </a:lvl1pPr>
          </a:lstStyle>
          <a:p>
            <a:r>
              <a:rPr lang="ar-SA" smtClean="0"/>
              <a:t>انقر لتحرير نمط العنوان الرئيسي</a:t>
            </a:r>
            <a:endParaRPr lang="ar-EG"/>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Rectangle 8"/>
          <p:cNvSpPr>
            <a:spLocks noGrp="1" noChangeArrowheads="1"/>
          </p:cNvSpPr>
          <p:nvPr>
            <p:ph type="dt" sz="half" idx="10"/>
          </p:nvPr>
        </p:nvSpPr>
        <p:spPr>
          <a:ln/>
        </p:spPr>
        <p:txBody>
          <a:bodyPr/>
          <a:lstStyle>
            <a:lvl1pPr>
              <a:defRPr/>
            </a:lvl1pPr>
          </a:lstStyle>
          <a:p>
            <a:pPr>
              <a:defRPr/>
            </a:pPr>
            <a:endParaRPr lang="hi-IN"/>
          </a:p>
        </p:txBody>
      </p:sp>
      <p:sp>
        <p:nvSpPr>
          <p:cNvPr id="6" name="Rectangle 9"/>
          <p:cNvSpPr>
            <a:spLocks noGrp="1" noChangeArrowheads="1"/>
          </p:cNvSpPr>
          <p:nvPr>
            <p:ph type="ftr" sz="quarter" idx="11"/>
          </p:nvPr>
        </p:nvSpPr>
        <p:spPr>
          <a:ln/>
        </p:spPr>
        <p:txBody>
          <a:bodyPr/>
          <a:lstStyle>
            <a:lvl1pPr>
              <a:defRPr/>
            </a:lvl1pPr>
          </a:lstStyle>
          <a:p>
            <a:pPr>
              <a:defRPr/>
            </a:pPr>
            <a:endParaRPr lang="hi-IN"/>
          </a:p>
        </p:txBody>
      </p:sp>
      <p:sp>
        <p:nvSpPr>
          <p:cNvPr id="7" name="Rectangle 10"/>
          <p:cNvSpPr>
            <a:spLocks noGrp="1" noChangeArrowheads="1"/>
          </p:cNvSpPr>
          <p:nvPr>
            <p:ph type="sldNum" sz="quarter" idx="12"/>
          </p:nvPr>
        </p:nvSpPr>
        <p:spPr>
          <a:ln/>
        </p:spPr>
        <p:txBody>
          <a:bodyPr/>
          <a:lstStyle>
            <a:lvl1pPr>
              <a:defRPr/>
            </a:lvl1pPr>
          </a:lstStyle>
          <a:p>
            <a:pPr>
              <a:defRPr/>
            </a:pPr>
            <a:fld id="{978469D2-C21B-4AC3-91C1-235805D5BE1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lstStyle>
            <a:lvl1pPr algn="r">
              <a:defRPr sz="2000" b="1"/>
            </a:lvl1pPr>
          </a:lstStyle>
          <a:p>
            <a:r>
              <a:rPr lang="ar-SA" smtClean="0"/>
              <a:t>انقر لتحرير نمط العنوان الرئيسي</a:t>
            </a:r>
            <a:endParaRPr lang="ar-EG"/>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EG"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Rectangle 8"/>
          <p:cNvSpPr>
            <a:spLocks noGrp="1" noChangeArrowheads="1"/>
          </p:cNvSpPr>
          <p:nvPr>
            <p:ph type="dt" sz="half" idx="10"/>
          </p:nvPr>
        </p:nvSpPr>
        <p:spPr>
          <a:ln/>
        </p:spPr>
        <p:txBody>
          <a:bodyPr/>
          <a:lstStyle>
            <a:lvl1pPr>
              <a:defRPr/>
            </a:lvl1pPr>
          </a:lstStyle>
          <a:p>
            <a:pPr>
              <a:defRPr/>
            </a:pPr>
            <a:endParaRPr lang="hi-IN"/>
          </a:p>
        </p:txBody>
      </p:sp>
      <p:sp>
        <p:nvSpPr>
          <p:cNvPr id="6" name="Rectangle 9"/>
          <p:cNvSpPr>
            <a:spLocks noGrp="1" noChangeArrowheads="1"/>
          </p:cNvSpPr>
          <p:nvPr>
            <p:ph type="ftr" sz="quarter" idx="11"/>
          </p:nvPr>
        </p:nvSpPr>
        <p:spPr>
          <a:ln/>
        </p:spPr>
        <p:txBody>
          <a:bodyPr/>
          <a:lstStyle>
            <a:lvl1pPr>
              <a:defRPr/>
            </a:lvl1pPr>
          </a:lstStyle>
          <a:p>
            <a:pPr>
              <a:defRPr/>
            </a:pPr>
            <a:endParaRPr lang="hi-IN"/>
          </a:p>
        </p:txBody>
      </p:sp>
      <p:sp>
        <p:nvSpPr>
          <p:cNvPr id="7" name="Rectangle 10"/>
          <p:cNvSpPr>
            <a:spLocks noGrp="1" noChangeArrowheads="1"/>
          </p:cNvSpPr>
          <p:nvPr>
            <p:ph type="sldNum" sz="quarter" idx="12"/>
          </p:nvPr>
        </p:nvSpPr>
        <p:spPr>
          <a:ln/>
        </p:spPr>
        <p:txBody>
          <a:bodyPr/>
          <a:lstStyle>
            <a:lvl1pPr>
              <a:defRPr/>
            </a:lvl1pPr>
          </a:lstStyle>
          <a:p>
            <a:pPr>
              <a:defRPr/>
            </a:pPr>
            <a:fld id="{F8039356-0550-4F3C-9F1A-B864978356B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3238500" y="0"/>
            <a:ext cx="11925300" cy="3810000"/>
            <a:chOff x="-2040" y="0"/>
            <a:chExt cx="7512" cy="2400"/>
          </a:xfrm>
        </p:grpSpPr>
        <p:sp>
          <p:nvSpPr>
            <p:cNvPr id="4099" name="AutoShape 3"/>
            <p:cNvSpPr>
              <a:spLocks noChangeArrowheads="1"/>
            </p:cNvSpPr>
            <p:nvPr/>
          </p:nvSpPr>
          <p:spPr bwMode="auto">
            <a:xfrm>
              <a:off x="-2040" y="432"/>
              <a:ext cx="2592" cy="1968"/>
            </a:xfrm>
            <a:custGeom>
              <a:avLst/>
              <a:gdLst>
                <a:gd name="G0" fmla="+- 18296 0 0"/>
                <a:gd name="G1" fmla="+- -30880 0 0"/>
                <a:gd name="G2" fmla="+- 31512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296" y="5746"/>
                </a:cxn>
                <a:cxn ang="0">
                  <a:pos x="64000" y="32000"/>
                </a:cxn>
                <a:cxn ang="0">
                  <a:pos x="50296" y="58253"/>
                </a:cxn>
                <a:cxn ang="0">
                  <a:pos x="50296" y="58253"/>
                </a:cxn>
                <a:cxn ang="0">
                  <a:pos x="50295" y="58253"/>
                </a:cxn>
                <a:cxn ang="0">
                  <a:pos x="50296" y="58254"/>
                </a:cxn>
                <a:cxn ang="0">
                  <a:pos x="50296" y="5746"/>
                </a:cxn>
                <a:cxn ang="0">
                  <a:pos x="50295" y="5746"/>
                </a:cxn>
                <a:cxn ang="0">
                  <a:pos x="50296" y="5746"/>
                </a:cxn>
              </a:cxnLst>
              <a:rect l="T13" t="T15" r="T17" b="T19"/>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w="9525">
              <a:noFill/>
              <a:miter lim="800000"/>
              <a:headEnd/>
              <a:tailEnd/>
            </a:ln>
          </p:spPr>
          <p:txBody>
            <a:bodyPr/>
            <a:lstStyle/>
            <a:p>
              <a:pPr eaLnBrk="1" hangingPunct="1">
                <a:defRPr/>
              </a:pPr>
              <a:endParaRPr lang="ar-EG" sz="2400">
                <a:latin typeface="Times New Roman" pitchFamily="18" charset="0"/>
              </a:endParaRPr>
            </a:p>
          </p:txBody>
        </p:sp>
        <p:sp>
          <p:nvSpPr>
            <p:cNvPr id="4100" name="AutoShape 4"/>
            <p:cNvSpPr>
              <a:spLocks noChangeArrowheads="1"/>
            </p:cNvSpPr>
            <p:nvPr/>
          </p:nvSpPr>
          <p:spPr bwMode="auto">
            <a:xfrm>
              <a:off x="-1528" y="0"/>
              <a:ext cx="1949" cy="1987"/>
            </a:xfrm>
            <a:custGeom>
              <a:avLst/>
              <a:gdLst>
                <a:gd name="G0" fmla="+- 18077 0 0"/>
                <a:gd name="G1" fmla="+- -3088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077" y="5595"/>
                </a:cxn>
                <a:cxn ang="0">
                  <a:pos x="64000" y="32000"/>
                </a:cxn>
                <a:cxn ang="0">
                  <a:pos x="50077" y="58404"/>
                </a:cxn>
                <a:cxn ang="0">
                  <a:pos x="50077" y="58404"/>
                </a:cxn>
                <a:cxn ang="0">
                  <a:pos x="50076" y="58404"/>
                </a:cxn>
                <a:cxn ang="0">
                  <a:pos x="50077" y="58405"/>
                </a:cxn>
                <a:cxn ang="0">
                  <a:pos x="50077" y="5595"/>
                </a:cxn>
                <a:cxn ang="0">
                  <a:pos x="50076" y="5595"/>
                </a:cxn>
                <a:cxn ang="0">
                  <a:pos x="50077" y="5595"/>
                </a:cxn>
              </a:cxnLst>
              <a:rect l="T13" t="T15" r="T17" b="T19"/>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w="9525">
              <a:noFill/>
              <a:miter lim="800000"/>
              <a:headEnd/>
              <a:tailEnd/>
            </a:ln>
          </p:spPr>
          <p:txBody>
            <a:bodyPr/>
            <a:lstStyle/>
            <a:p>
              <a:pPr eaLnBrk="1" hangingPunct="1">
                <a:defRPr/>
              </a:pPr>
              <a:endParaRPr lang="ar-EG">
                <a:latin typeface="Arial" pitchFamily="34" charset="0"/>
              </a:endParaRPr>
            </a:p>
          </p:txBody>
        </p:sp>
        <p:sp>
          <p:nvSpPr>
            <p:cNvPr id="4101" name="Line 5"/>
            <p:cNvSpPr>
              <a:spLocks noChangeShapeType="1"/>
            </p:cNvSpPr>
            <p:nvPr/>
          </p:nvSpPr>
          <p:spPr bwMode="auto">
            <a:xfrm>
              <a:off x="864" y="960"/>
              <a:ext cx="4608" cy="0"/>
            </a:xfrm>
            <a:prstGeom prst="line">
              <a:avLst/>
            </a:prstGeom>
            <a:noFill/>
            <a:ln w="12700">
              <a:solidFill>
                <a:schemeClr val="tx1"/>
              </a:solidFill>
              <a:round/>
              <a:headEnd/>
              <a:tailEnd/>
            </a:ln>
            <a:effectLst/>
          </p:spPr>
          <p:txBody>
            <a:bodyPr/>
            <a:lstStyle/>
            <a:p>
              <a:pPr>
                <a:defRPr/>
              </a:pPr>
              <a:endParaRPr lang="ar-EG"/>
            </a:p>
          </p:txBody>
        </p:sp>
      </p:grpSp>
      <p:sp>
        <p:nvSpPr>
          <p:cNvPr id="1027" name="Rectangle 6"/>
          <p:cNvSpPr>
            <a:spLocks noGrp="1" noChangeArrowheads="1"/>
          </p:cNvSpPr>
          <p:nvPr>
            <p:ph type="title"/>
          </p:nvPr>
        </p:nvSpPr>
        <p:spPr bwMode="auto">
          <a:xfrm>
            <a:off x="1370013" y="301625"/>
            <a:ext cx="7313612"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7"/>
          <p:cNvSpPr>
            <a:spLocks noGrp="1" noChangeArrowheads="1"/>
          </p:cNvSpPr>
          <p:nvPr>
            <p:ph type="body" idx="1"/>
          </p:nvPr>
        </p:nvSpPr>
        <p:spPr bwMode="auto">
          <a:xfrm>
            <a:off x="1370013" y="1827213"/>
            <a:ext cx="7313612"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4"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hi-IN"/>
          </a:p>
        </p:txBody>
      </p:sp>
      <p:sp>
        <p:nvSpPr>
          <p:cNvPr id="4105"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smtClean="0"/>
            </a:lvl1pPr>
          </a:lstStyle>
          <a:p>
            <a:pPr>
              <a:defRPr/>
            </a:pPr>
            <a:endParaRPr lang="hi-IN"/>
          </a:p>
        </p:txBody>
      </p:sp>
      <p:sp>
        <p:nvSpPr>
          <p:cNvPr id="4106"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BD6CBF32-137C-4E86-9F17-AC48D1E4234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pitchFamily="34" charset="0"/>
        </a:defRPr>
      </a:lvl2pPr>
      <a:lvl3pPr algn="l" rtl="0" eaLnBrk="0" fontAlgn="base" hangingPunct="0">
        <a:spcBef>
          <a:spcPct val="0"/>
        </a:spcBef>
        <a:spcAft>
          <a:spcPct val="0"/>
        </a:spcAft>
        <a:defRPr sz="3600">
          <a:solidFill>
            <a:schemeClr val="tx2"/>
          </a:solidFill>
          <a:latin typeface="Arial" pitchFamily="34" charset="0"/>
        </a:defRPr>
      </a:lvl3pPr>
      <a:lvl4pPr algn="l" rtl="0" eaLnBrk="0" fontAlgn="base" hangingPunct="0">
        <a:spcBef>
          <a:spcPct val="0"/>
        </a:spcBef>
        <a:spcAft>
          <a:spcPct val="0"/>
        </a:spcAft>
        <a:defRPr sz="3600">
          <a:solidFill>
            <a:schemeClr val="tx2"/>
          </a:solidFill>
          <a:latin typeface="Arial" pitchFamily="34" charset="0"/>
        </a:defRPr>
      </a:lvl4pPr>
      <a:lvl5pPr algn="l" rtl="0" eaLnBrk="0" fontAlgn="base" hangingPunct="0">
        <a:spcBef>
          <a:spcPct val="0"/>
        </a:spcBef>
        <a:spcAft>
          <a:spcPct val="0"/>
        </a:spcAft>
        <a:defRPr sz="3600">
          <a:solidFill>
            <a:schemeClr val="tx2"/>
          </a:solidFill>
          <a:latin typeface="Arial" pitchFamily="34" charset="0"/>
        </a:defRPr>
      </a:lvl5pPr>
      <a:lvl6pPr marL="457200" algn="l" rtl="0" fontAlgn="base">
        <a:spcBef>
          <a:spcPct val="0"/>
        </a:spcBef>
        <a:spcAft>
          <a:spcPct val="0"/>
        </a:spcAft>
        <a:defRPr sz="3600">
          <a:solidFill>
            <a:schemeClr val="tx2"/>
          </a:solidFill>
          <a:latin typeface="Arial" pitchFamily="34" charset="0"/>
        </a:defRPr>
      </a:lvl6pPr>
      <a:lvl7pPr marL="914400" algn="l" rtl="0" fontAlgn="base">
        <a:spcBef>
          <a:spcPct val="0"/>
        </a:spcBef>
        <a:spcAft>
          <a:spcPct val="0"/>
        </a:spcAft>
        <a:defRPr sz="3600">
          <a:solidFill>
            <a:schemeClr val="tx2"/>
          </a:solidFill>
          <a:latin typeface="Arial" pitchFamily="34" charset="0"/>
        </a:defRPr>
      </a:lvl7pPr>
      <a:lvl8pPr marL="1371600" algn="l" rtl="0" fontAlgn="base">
        <a:spcBef>
          <a:spcPct val="0"/>
        </a:spcBef>
        <a:spcAft>
          <a:spcPct val="0"/>
        </a:spcAft>
        <a:defRPr sz="3600">
          <a:solidFill>
            <a:schemeClr val="tx2"/>
          </a:solidFill>
          <a:latin typeface="Arial" pitchFamily="34" charset="0"/>
        </a:defRPr>
      </a:lvl8pPr>
      <a:lvl9pPr marL="1828800" algn="l" rtl="0" fontAlgn="base">
        <a:spcBef>
          <a:spcPct val="0"/>
        </a:spcBef>
        <a:spcAft>
          <a:spcPct val="0"/>
        </a:spcAft>
        <a:defRPr sz="3600">
          <a:solidFill>
            <a:schemeClr val="tx2"/>
          </a:solidFill>
          <a:latin typeface="Arial" pitchFamily="34"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
        <a:defRPr sz="29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l"/>
        <a:defRPr sz="2500">
          <a:solidFill>
            <a:schemeClr val="tx1"/>
          </a:solidFill>
          <a:latin typeface="+mn-lt"/>
        </a:defRPr>
      </a:lvl2pPr>
      <a:lvl3pPr marL="1143000" indent="-228600" algn="l" rtl="0" eaLnBrk="0" fontAlgn="base" hangingPunct="0">
        <a:spcBef>
          <a:spcPct val="20000"/>
        </a:spcBef>
        <a:spcAft>
          <a:spcPct val="0"/>
        </a:spcAft>
        <a:buClr>
          <a:schemeClr val="tx2"/>
        </a:buClr>
        <a:buSzPct val="65000"/>
        <a:buFont typeface="Wingdings" pitchFamily="2" charset="2"/>
        <a:buChar char="¡"/>
        <a:defRPr sz="22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l"/>
        <a:defRPr sz="1900">
          <a:solidFill>
            <a:schemeClr val="tx1"/>
          </a:solidFill>
          <a:latin typeface="+mn-lt"/>
        </a:defRPr>
      </a:lvl4pPr>
      <a:lvl5pPr marL="2057400" indent="-228600" algn="l" rtl="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mn-lt"/>
        </a:defRPr>
      </a:lvl5pPr>
      <a:lvl6pPr marL="25146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6pPr>
      <a:lvl7pPr marL="29718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7pPr>
      <a:lvl8pPr marL="34290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8pPr>
      <a:lvl9pPr marL="38862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US" b="1" smtClean="0"/>
              <a:t>Health Education </a:t>
            </a:r>
            <a:r>
              <a:rPr lang="en-US" smtClean="0"/>
              <a:t/>
            </a:r>
            <a:br>
              <a:rPr lang="en-US" smtClean="0"/>
            </a:br>
            <a:endParaRPr lang="en-US" smtClean="0"/>
          </a:p>
        </p:txBody>
      </p:sp>
      <p:sp>
        <p:nvSpPr>
          <p:cNvPr id="3075" name="Rectangle 3"/>
          <p:cNvSpPr>
            <a:spLocks noGrp="1" noChangeArrowheads="1"/>
          </p:cNvSpPr>
          <p:nvPr>
            <p:ph type="subTitle" idx="1"/>
          </p:nvPr>
        </p:nvSpPr>
        <p:spPr>
          <a:xfrm>
            <a:off x="1443038" y="2743200"/>
            <a:ext cx="7239000" cy="3124200"/>
          </a:xfrm>
        </p:spPr>
        <p:txBody>
          <a:bodyPr/>
          <a:lstStyle/>
          <a:p>
            <a:pPr eaLnBrk="1" hangingPunct="1"/>
            <a:r>
              <a:rPr lang="en-US" sz="4000" smtClean="0"/>
              <a:t>Out line</a:t>
            </a:r>
          </a:p>
          <a:p>
            <a:pPr eaLnBrk="1" hangingPunct="1">
              <a:buFont typeface="Wingdings" pitchFamily="2" charset="2"/>
              <a:buChar char="Ø"/>
            </a:pPr>
            <a:r>
              <a:rPr lang="en-US" sz="2000" smtClean="0"/>
              <a:t>Introduction</a:t>
            </a:r>
          </a:p>
          <a:p>
            <a:pPr eaLnBrk="1" hangingPunct="1">
              <a:buFont typeface="Wingdings" pitchFamily="2" charset="2"/>
              <a:buChar char="Ø"/>
            </a:pPr>
            <a:r>
              <a:rPr lang="en-US" sz="2000" smtClean="0"/>
              <a:t> Some terminology</a:t>
            </a:r>
          </a:p>
          <a:p>
            <a:pPr eaLnBrk="1" hangingPunct="1">
              <a:buFont typeface="Wingdings" pitchFamily="2" charset="2"/>
              <a:buChar char="Ø"/>
            </a:pPr>
            <a:r>
              <a:rPr lang="en-US" sz="2000" smtClean="0"/>
              <a:t> Objectives of health education</a:t>
            </a:r>
          </a:p>
          <a:p>
            <a:pPr eaLnBrk="1" hangingPunct="1">
              <a:buFont typeface="Wingdings" pitchFamily="2" charset="2"/>
              <a:buChar char="Ø"/>
            </a:pPr>
            <a:r>
              <a:rPr lang="en-US" sz="2000" smtClean="0"/>
              <a:t>Principles of health education </a:t>
            </a:r>
          </a:p>
          <a:p>
            <a:pPr eaLnBrk="1" hangingPunct="1">
              <a:buFont typeface="Wingdings" pitchFamily="2" charset="2"/>
              <a:buChar char="Ø"/>
            </a:pPr>
            <a:r>
              <a:rPr lang="en-US" sz="2000" smtClean="0"/>
              <a:t>Content of health education</a:t>
            </a:r>
          </a:p>
          <a:p>
            <a:pPr eaLnBrk="1" hangingPunct="1">
              <a:buFont typeface="Wingdings" pitchFamily="2" charset="2"/>
              <a:buChar char="Ø"/>
            </a:pPr>
            <a:r>
              <a:rPr lang="en-US" sz="2000" smtClean="0"/>
              <a:t>Health educator</a:t>
            </a:r>
          </a:p>
          <a:p>
            <a:pPr eaLnBrk="1" hangingPunct="1">
              <a:buFont typeface="Wingdings" pitchFamily="2" charset="2"/>
              <a:buChar char="Ø"/>
            </a:pPr>
            <a:endParaRPr lang="en-US" sz="2000" smtClean="0"/>
          </a:p>
          <a:p>
            <a:pPr eaLnBrk="1" hangingPunct="1">
              <a:buFont typeface="Wingdings" pitchFamily="2" charset="2"/>
              <a:buChar char="Ø"/>
            </a:pPr>
            <a:r>
              <a:rPr lang="en-US" sz="2000" smtClean="0"/>
              <a:t> </a:t>
            </a:r>
          </a:p>
          <a:p>
            <a:pPr eaLnBrk="1" hangingPunct="1"/>
            <a:endParaRPr lang="en-US" sz="400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type="body" idx="1"/>
          </p:nvPr>
        </p:nvSpPr>
        <p:spPr>
          <a:xfrm>
            <a:off x="1370013" y="1524000"/>
            <a:ext cx="7313612" cy="5349875"/>
          </a:xfrm>
        </p:spPr>
        <p:txBody>
          <a:bodyPr/>
          <a:lstStyle/>
          <a:p>
            <a:r>
              <a:rPr lang="en-US" sz="3600" b="1" smtClean="0"/>
              <a:t>Health education </a:t>
            </a:r>
            <a:endParaRPr lang="en-US" sz="3600" smtClean="0"/>
          </a:p>
          <a:p>
            <a:r>
              <a:rPr lang="en-US" sz="3600" smtClean="0"/>
              <a:t> </a:t>
            </a:r>
            <a:r>
              <a:rPr lang="en-US" sz="3600" b="1" smtClean="0"/>
              <a:t>Anther definition </a:t>
            </a:r>
            <a:endParaRPr lang="en-US" sz="3600" smtClean="0"/>
          </a:p>
          <a:p>
            <a:pPr>
              <a:buFont typeface="Wingdings" pitchFamily="2" charset="2"/>
              <a:buNone/>
            </a:pPr>
            <a:r>
              <a:rPr lang="en-US" sz="3600" smtClean="0"/>
              <a:t>Health education defined as teaching process, aiming to changes in the health knowledge, attitude, and practice of people . </a:t>
            </a:r>
          </a:p>
          <a:p>
            <a:pPr>
              <a:buFont typeface="Wingdings" pitchFamily="2" charset="2"/>
              <a:buNone/>
            </a:pPr>
            <a:endParaRPr lang="en-US" sz="3600" smtClean="0"/>
          </a:p>
          <a:p>
            <a:pPr>
              <a:buFont typeface="Wingdings" pitchFamily="2" charset="2"/>
              <a:buNone/>
            </a:pPr>
            <a:endParaRPr lang="en-US" sz="3600" smtClean="0"/>
          </a:p>
          <a:p>
            <a:pPr>
              <a:buFont typeface="Wingdings" pitchFamily="2" charset="2"/>
              <a:buNone/>
            </a:pPr>
            <a:endParaRPr lang="en-US" sz="3600" smtClean="0"/>
          </a:p>
          <a:p>
            <a:pPr>
              <a:buFont typeface="Wingdings" pitchFamily="2" charset="2"/>
              <a:buNone/>
            </a:pPr>
            <a:endParaRPr lang="en-US" sz="3600" smtClean="0"/>
          </a:p>
          <a:p>
            <a:pPr eaLnBrk="1" hangingPunct="1"/>
            <a:endParaRPr lang="en-US" sz="35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type="body" idx="1"/>
          </p:nvPr>
        </p:nvSpPr>
        <p:spPr>
          <a:xfrm>
            <a:off x="1370013" y="1524000"/>
            <a:ext cx="7313612" cy="5349875"/>
          </a:xfrm>
        </p:spPr>
        <p:txBody>
          <a:bodyPr/>
          <a:lstStyle/>
          <a:p>
            <a:pPr>
              <a:buFont typeface="Wingdings" pitchFamily="2" charset="2"/>
              <a:buNone/>
            </a:pPr>
            <a:endParaRPr lang="en-US" sz="3600" smtClean="0"/>
          </a:p>
          <a:p>
            <a:r>
              <a:rPr lang="en-US" sz="3600" b="1" smtClean="0"/>
              <a:t>Patient education</a:t>
            </a:r>
            <a:r>
              <a:rPr lang="en-US" sz="3600" smtClean="0"/>
              <a:t> </a:t>
            </a:r>
          </a:p>
          <a:p>
            <a:pPr>
              <a:buFont typeface="Wingdings" pitchFamily="2" charset="2"/>
              <a:buNone/>
            </a:pPr>
            <a:r>
              <a:rPr lang="en-US" sz="3600" smtClean="0"/>
              <a:t>is a part of health education aimed to provide patient with needed information and skills to use whatever purpose is desired</a:t>
            </a:r>
          </a:p>
          <a:p>
            <a:pPr>
              <a:buFont typeface="Wingdings" pitchFamily="2" charset="2"/>
              <a:buNone/>
            </a:pPr>
            <a:endParaRPr lang="en-US" sz="3600" smtClean="0"/>
          </a:p>
          <a:p>
            <a:pPr>
              <a:buFont typeface="Wingdings" pitchFamily="2" charset="2"/>
              <a:buNone/>
            </a:pPr>
            <a:endParaRPr lang="en-US" sz="3600" smtClean="0"/>
          </a:p>
          <a:p>
            <a:pPr>
              <a:buFont typeface="Wingdings" pitchFamily="2" charset="2"/>
              <a:buNone/>
            </a:pPr>
            <a:endParaRPr lang="en-US" sz="3600" smtClean="0"/>
          </a:p>
          <a:p>
            <a:pPr eaLnBrk="1" hangingPunct="1"/>
            <a:endParaRPr lang="en-US" sz="350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mtClean="0"/>
              <a:t>	</a:t>
            </a:r>
          </a:p>
        </p:txBody>
      </p:sp>
      <p:sp>
        <p:nvSpPr>
          <p:cNvPr id="14339" name="Rectangle 3"/>
          <p:cNvSpPr>
            <a:spLocks noGrp="1" noChangeArrowheads="1"/>
          </p:cNvSpPr>
          <p:nvPr>
            <p:ph type="body" idx="1"/>
          </p:nvPr>
        </p:nvSpPr>
        <p:spPr/>
        <p:txBody>
          <a:bodyPr/>
          <a:lstStyle/>
          <a:p>
            <a:r>
              <a:rPr lang="en-US" sz="2800" b="1" u="sng" smtClean="0"/>
              <a:t>Objectives of health education </a:t>
            </a:r>
            <a:endParaRPr lang="en-US" sz="2400" smtClean="0"/>
          </a:p>
          <a:p>
            <a:r>
              <a:rPr lang="en-US" sz="2400" smtClean="0"/>
              <a:t>To Informing people or disseminate scientific knowledge about prevention of disease and promotion of health</a:t>
            </a:r>
          </a:p>
          <a:p>
            <a:r>
              <a:rPr lang="en-US" sz="2400" smtClean="0"/>
              <a:t>Motivating people is more important than informing because simply telling the people about health is not enough. They must be motivated to change their habits and ways of living because many of our daily health problems need change of human behavior</a:t>
            </a:r>
          </a:p>
          <a:p>
            <a:endParaRPr lang="en-US" sz="2400" smtClean="0"/>
          </a:p>
          <a:p>
            <a:r>
              <a:rPr lang="en-US" sz="2400" smtClean="0"/>
              <a:t> people with skills, knowledge and attitudes to enable them solve their health problems by their own actions and effort. </a:t>
            </a:r>
          </a:p>
          <a:p>
            <a:r>
              <a:rPr lang="en-US" sz="2400" smtClean="0"/>
              <a:t>To promote the development and proper use of health services.</a:t>
            </a:r>
          </a:p>
          <a:p>
            <a:pPr eaLnBrk="1" hangingPunct="1"/>
            <a:endParaRPr lang="en-US" sz="240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mtClean="0"/>
              <a:t>	</a:t>
            </a:r>
          </a:p>
        </p:txBody>
      </p:sp>
      <p:sp>
        <p:nvSpPr>
          <p:cNvPr id="15363" name="Rectangle 3"/>
          <p:cNvSpPr>
            <a:spLocks noGrp="1" noChangeArrowheads="1"/>
          </p:cNvSpPr>
          <p:nvPr>
            <p:ph type="body" idx="1"/>
          </p:nvPr>
        </p:nvSpPr>
        <p:spPr/>
        <p:txBody>
          <a:bodyPr/>
          <a:lstStyle/>
          <a:p>
            <a:pPr>
              <a:buFont typeface="Wingdings" pitchFamily="2" charset="2"/>
              <a:buNone/>
            </a:pPr>
            <a:endParaRPr lang="en-US" sz="2400" smtClean="0"/>
          </a:p>
          <a:p>
            <a:r>
              <a:rPr lang="en-US" sz="2400" smtClean="0"/>
              <a:t> To equip people with skills, knowledge and attitudes to enable them solve their health problems by their own actions and effort. </a:t>
            </a:r>
          </a:p>
          <a:p>
            <a:r>
              <a:rPr lang="en-US" sz="2400" smtClean="0"/>
              <a:t>To promote the development and proper use of health services.</a:t>
            </a:r>
          </a:p>
          <a:p>
            <a:pPr eaLnBrk="1" hangingPunct="1"/>
            <a:endParaRPr lang="en-US" sz="24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u="sng" smtClean="0"/>
              <a:t>Principles of health education</a:t>
            </a:r>
            <a:endParaRPr lang="en-US" smtClean="0"/>
          </a:p>
        </p:txBody>
      </p:sp>
      <p:sp>
        <p:nvSpPr>
          <p:cNvPr id="16387" name="Rectangle 3"/>
          <p:cNvSpPr>
            <a:spLocks noGrp="1" noChangeArrowheads="1"/>
          </p:cNvSpPr>
          <p:nvPr>
            <p:ph type="body" idx="1"/>
          </p:nvPr>
        </p:nvSpPr>
        <p:spPr>
          <a:xfrm>
            <a:off x="1370013" y="1827213"/>
            <a:ext cx="7313612" cy="4802187"/>
          </a:xfrm>
        </p:spPr>
        <p:txBody>
          <a:bodyPr/>
          <a:lstStyle/>
          <a:p>
            <a:pPr>
              <a:buFont typeface="Wingdings" pitchFamily="2" charset="2"/>
              <a:buNone/>
            </a:pPr>
            <a:r>
              <a:rPr lang="en-US" sz="3600" smtClean="0"/>
              <a:t>1- Interest: </a:t>
            </a:r>
          </a:p>
          <a:p>
            <a:pPr>
              <a:buFont typeface="Wingdings" pitchFamily="2" charset="2"/>
              <a:buNone/>
            </a:pPr>
            <a:r>
              <a:rPr lang="en-US" sz="2400" smtClean="0"/>
              <a:t>The health educator will have to bring about recognition of the needs before he proceeds to tackle them. </a:t>
            </a:r>
          </a:p>
          <a:p>
            <a:pPr>
              <a:buFont typeface="Wingdings" pitchFamily="2" charset="2"/>
              <a:buNone/>
            </a:pPr>
            <a:r>
              <a:rPr lang="en-US" sz="3600" smtClean="0"/>
              <a:t>2-Participation: </a:t>
            </a:r>
          </a:p>
          <a:p>
            <a:pPr>
              <a:buFont typeface="Wingdings" pitchFamily="2" charset="2"/>
              <a:buNone/>
            </a:pPr>
            <a:r>
              <a:rPr lang="en-US" sz="2400" smtClean="0"/>
              <a:t> Participation is based on the psychological principle of active learning; it is better them passive learning, group discussion, and workshop. All of the previous is provide </a:t>
            </a:r>
            <a:br>
              <a:rPr lang="en-US" sz="2400" smtClean="0"/>
            </a:br>
            <a:r>
              <a:rPr lang="en-US" sz="2400" smtClean="0"/>
              <a:t>opportunities for active learning  </a:t>
            </a:r>
          </a:p>
          <a:p>
            <a:pPr eaLnBrk="1" hangingPunct="1"/>
            <a:endParaRPr lang="en-US" sz="240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body" idx="1"/>
          </p:nvPr>
        </p:nvSpPr>
        <p:spPr>
          <a:xfrm>
            <a:off x="1371600" y="381000"/>
            <a:ext cx="7313613" cy="6248400"/>
          </a:xfrm>
        </p:spPr>
        <p:txBody>
          <a:bodyPr/>
          <a:lstStyle/>
          <a:p>
            <a:r>
              <a:rPr lang="en-US" sz="3600" smtClean="0"/>
              <a:t>3-Known to unknown: </a:t>
            </a:r>
          </a:p>
          <a:p>
            <a:pPr>
              <a:buFont typeface="Wingdings" pitchFamily="2" charset="2"/>
              <a:buNone/>
            </a:pPr>
            <a:r>
              <a:rPr lang="en-US" sz="2400" smtClean="0"/>
              <a:t>In health education work, must proceed from the known t0 the unknown i.e. start where the people are and with what they </a:t>
            </a:r>
            <a:br>
              <a:rPr lang="en-US" sz="2400" smtClean="0"/>
            </a:br>
            <a:r>
              <a:rPr lang="en-US" sz="2400" smtClean="0"/>
              <a:t>understand and then proceed to new knowledge. </a:t>
            </a:r>
          </a:p>
          <a:p>
            <a:r>
              <a:rPr lang="en-US" sz="3600" smtClean="0"/>
              <a:t>4-Comprehension: </a:t>
            </a:r>
            <a:r>
              <a:rPr lang="en-US" sz="2400" smtClean="0"/>
              <a:t> </a:t>
            </a:r>
          </a:p>
          <a:p>
            <a:pPr>
              <a:buFont typeface="Wingdings" pitchFamily="2" charset="2"/>
              <a:buNone/>
            </a:pPr>
            <a:r>
              <a:rPr lang="en-US" sz="2400" smtClean="0"/>
              <a:t>In health education must know the level of understanding, education and literacy of people to whom the teaching is directed. One barrier to communication is using words, which can not be understood. Teaching should be within the mental capacity of the audience</a:t>
            </a:r>
            <a:r>
              <a:rPr lang="en-US" sz="3600" smtClean="0"/>
              <a:t>.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body" idx="1"/>
          </p:nvPr>
        </p:nvSpPr>
        <p:spPr>
          <a:xfrm>
            <a:off x="381000" y="1447800"/>
            <a:ext cx="8229600" cy="5638800"/>
          </a:xfrm>
        </p:spPr>
        <p:txBody>
          <a:bodyPr/>
          <a:lstStyle/>
          <a:p>
            <a:pPr>
              <a:buFont typeface="Wingdings" pitchFamily="2" charset="2"/>
              <a:buNone/>
            </a:pPr>
            <a:r>
              <a:rPr lang="en-US" sz="2800" b="1" smtClean="0"/>
              <a:t>5- Reinforcement</a:t>
            </a:r>
          </a:p>
          <a:p>
            <a:pPr>
              <a:buFont typeface="Wingdings" pitchFamily="2" charset="2"/>
              <a:buNone/>
            </a:pPr>
            <a:r>
              <a:rPr lang="en-US" sz="2800" smtClean="0"/>
              <a:t>Few people can learn all that is new in a single period. Repetition at intervals is extremely useful,it assists comprehension and understanding.</a:t>
            </a:r>
          </a:p>
          <a:p>
            <a:pPr>
              <a:buFont typeface="Wingdings" pitchFamily="2" charset="2"/>
              <a:buNone/>
            </a:pPr>
            <a:r>
              <a:rPr lang="en-US" sz="2800" smtClean="0"/>
              <a:t> </a:t>
            </a:r>
            <a:r>
              <a:rPr lang="en-US" sz="2800" b="1" smtClean="0"/>
              <a:t>6- Motivation</a:t>
            </a:r>
            <a:r>
              <a:rPr lang="en-US" sz="2800" smtClean="0"/>
              <a:t>:</a:t>
            </a:r>
          </a:p>
          <a:p>
            <a:pPr>
              <a:buFont typeface="Wingdings" pitchFamily="2" charset="2"/>
              <a:buNone/>
            </a:pPr>
            <a:r>
              <a:rPr lang="en-US" sz="2800" smtClean="0"/>
              <a:t> In every person, there is a fundamental desire to learn. A waking this desire is called motivation </a:t>
            </a:r>
          </a:p>
          <a:p>
            <a:pPr>
              <a:buFont typeface="Wingdings" pitchFamily="2" charset="2"/>
              <a:buNone/>
            </a:pPr>
            <a:r>
              <a:rPr lang="en-US" sz="2800" smtClean="0"/>
              <a:t>7· </a:t>
            </a:r>
            <a:r>
              <a:rPr lang="en-US" sz="2800" b="1" smtClean="0"/>
              <a:t>Learning by doing </a:t>
            </a:r>
            <a:r>
              <a:rPr lang="en-US" sz="2800" smtClean="0"/>
              <a:t>(practice and skills). </a:t>
            </a:r>
          </a:p>
          <a:p>
            <a:pPr>
              <a:buFont typeface="Wingdings" pitchFamily="2" charset="2"/>
              <a:buNone/>
            </a:pPr>
            <a:r>
              <a:rPr lang="en-US" sz="2800" smtClean="0"/>
              <a:t/>
            </a:r>
            <a:br>
              <a:rPr lang="en-US" sz="2800" smtClean="0"/>
            </a:br>
            <a:endParaRPr lang="en-US" sz="2800" smtClean="0"/>
          </a:p>
        </p:txBody>
      </p:sp>
      <p:sp>
        <p:nvSpPr>
          <p:cNvPr id="18435"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r>
              <a:rPr lang="en-US" sz="1200">
                <a:solidFill>
                  <a:srgbClr val="323E32"/>
                </a:solidFill>
                <a:cs typeface="Times New Roman" pitchFamily="18" charset="0"/>
              </a:rPr>
              <a:t>comprehension and understanding. </a:t>
            </a:r>
            <a:br>
              <a:rPr lang="en-US" sz="1200">
                <a:solidFill>
                  <a:srgbClr val="323E32"/>
                </a:solidFill>
                <a:cs typeface="Times New Roman" pitchFamily="18" charset="0"/>
              </a:rPr>
            </a:br>
            <a:r>
              <a:rPr lang="en-US" sz="1200">
                <a:solidFill>
                  <a:srgbClr val="323E32"/>
                </a:solidFill>
                <a:cs typeface="Times New Roman" pitchFamily="18" charset="0"/>
              </a:rPr>
              <a:t/>
            </a:r>
            <a:br>
              <a:rPr lang="en-US" sz="1200">
                <a:solidFill>
                  <a:srgbClr val="323E32"/>
                </a:solidFill>
                <a:cs typeface="Times New Roman" pitchFamily="18" charset="0"/>
              </a:rPr>
            </a:b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t/>
            </a:r>
            <a:br>
              <a:rPr lang="en-US" smtClean="0"/>
            </a:br>
            <a:endParaRPr lang="en-US" smtClean="0">
              <a:solidFill>
                <a:schemeClr val="tx1"/>
              </a:solidFill>
            </a:endParaRPr>
          </a:p>
        </p:txBody>
      </p:sp>
      <p:sp>
        <p:nvSpPr>
          <p:cNvPr id="19459" name="Rectangle 3"/>
          <p:cNvSpPr>
            <a:spLocks noGrp="1" noChangeArrowheads="1"/>
          </p:cNvSpPr>
          <p:nvPr>
            <p:ph type="body" idx="1"/>
          </p:nvPr>
        </p:nvSpPr>
        <p:spPr>
          <a:xfrm>
            <a:off x="685800" y="1447800"/>
            <a:ext cx="7313613" cy="5638800"/>
          </a:xfrm>
        </p:spPr>
        <p:txBody>
          <a:bodyPr/>
          <a:lstStyle/>
          <a:p>
            <a:pPr eaLnBrk="1" hangingPunct="1">
              <a:buFont typeface="Wingdings" pitchFamily="2" charset="2"/>
              <a:buNone/>
            </a:pPr>
            <a:r>
              <a:rPr lang="en-US" sz="2800" b="1" smtClean="0"/>
              <a:t>8- Communication</a:t>
            </a:r>
          </a:p>
          <a:p>
            <a:pPr eaLnBrk="1" hangingPunct="1">
              <a:buFont typeface="Wingdings" pitchFamily="2" charset="2"/>
              <a:buNone/>
            </a:pPr>
            <a:r>
              <a:rPr lang="en-US" sz="2800" smtClean="0"/>
              <a:t>Education is primarily a mother of communication. The health educator must know how to communicate with his audience. </a:t>
            </a:r>
          </a:p>
          <a:p>
            <a:pPr>
              <a:buFont typeface="Wingdings" pitchFamily="2" charset="2"/>
              <a:buNone/>
            </a:pPr>
            <a:r>
              <a:rPr lang="en-US" sz="2800" b="1" smtClean="0"/>
              <a:t>9- Good human relation: </a:t>
            </a:r>
          </a:p>
          <a:p>
            <a:pPr>
              <a:buFont typeface="Wingdings" pitchFamily="2" charset="2"/>
              <a:buNone/>
            </a:pPr>
            <a:r>
              <a:rPr lang="en-US" sz="2800" smtClean="0"/>
              <a:t>The health educator must be kind and sympathetic and the people must accept him, as their real friend</a:t>
            </a:r>
          </a:p>
          <a:p>
            <a:pPr>
              <a:buFont typeface="Wingdings" pitchFamily="2" charset="2"/>
              <a:buNone/>
            </a:pPr>
            <a:endParaRPr lang="en-US" sz="2800" smtClean="0"/>
          </a:p>
          <a:p>
            <a:pPr>
              <a:buFont typeface="Wingdings" pitchFamily="2" charset="2"/>
              <a:buNone/>
            </a:pPr>
            <a:endParaRPr lang="en-US" sz="280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type="body" idx="1"/>
          </p:nvPr>
        </p:nvSpPr>
        <p:spPr>
          <a:xfrm>
            <a:off x="609600" y="1447800"/>
            <a:ext cx="7772400" cy="4341813"/>
          </a:xfrm>
        </p:spPr>
        <p:txBody>
          <a:bodyPr/>
          <a:lstStyle/>
          <a:p>
            <a:pPr>
              <a:buFont typeface="Wingdings" pitchFamily="2" charset="2"/>
              <a:buNone/>
            </a:pPr>
            <a:r>
              <a:rPr lang="en-US" sz="3600" smtClean="0"/>
              <a:t>10- Leaders</a:t>
            </a:r>
          </a:p>
          <a:p>
            <a:pPr>
              <a:buFont typeface="Wingdings" pitchFamily="2" charset="2"/>
              <a:buNone/>
            </a:pPr>
            <a:r>
              <a:rPr lang="en-US" sz="3600" smtClean="0"/>
              <a:t>Psychologists have shown and established that we learn </a:t>
            </a:r>
            <a:br>
              <a:rPr lang="en-US" sz="3600" smtClean="0"/>
            </a:br>
            <a:r>
              <a:rPr lang="en-US" sz="3600" smtClean="0"/>
              <a:t>best from people whom we respect. In the field of health </a:t>
            </a:r>
            <a:br>
              <a:rPr lang="en-US" sz="3600" smtClean="0"/>
            </a:br>
            <a:r>
              <a:rPr lang="en-US" sz="3600" smtClean="0"/>
              <a:t>education, we try to penetrate the community though the local leaders. </a:t>
            </a:r>
          </a:p>
          <a:p>
            <a:pPr eaLnBrk="1" hangingPunct="1"/>
            <a:endParaRPr lang="en-US" sz="350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u="sng" smtClean="0"/>
              <a:t> Contents of health education</a:t>
            </a:r>
            <a:r>
              <a:rPr lang="en-US" smtClean="0"/>
              <a:t>:</a:t>
            </a:r>
          </a:p>
        </p:txBody>
      </p:sp>
      <p:sp>
        <p:nvSpPr>
          <p:cNvPr id="21507" name="Rectangle 3"/>
          <p:cNvSpPr>
            <a:spLocks noGrp="1" noChangeArrowheads="1"/>
          </p:cNvSpPr>
          <p:nvPr>
            <p:ph type="body" idx="1"/>
          </p:nvPr>
        </p:nvSpPr>
        <p:spPr>
          <a:xfrm>
            <a:off x="1143000" y="1371600"/>
            <a:ext cx="7313613" cy="5486400"/>
          </a:xfrm>
        </p:spPr>
        <p:txBody>
          <a:bodyPr/>
          <a:lstStyle/>
          <a:p>
            <a:r>
              <a:rPr lang="en-US" sz="2800" b="1" dirty="0" smtClean="0"/>
              <a:t>1- Human biology: </a:t>
            </a:r>
          </a:p>
          <a:p>
            <a:pPr>
              <a:buFont typeface="Wingdings" pitchFamily="2" charset="2"/>
              <a:buNone/>
            </a:pPr>
            <a:r>
              <a:rPr lang="en-US" sz="2800" dirty="0" smtClean="0"/>
              <a:t>Teach about structure and functions of the body and how to keep physical fit. Also the need for exercise, rest and sleep. The effect of alcohol, smoking, resuscitation and first aid.</a:t>
            </a:r>
          </a:p>
          <a:p>
            <a:pPr>
              <a:buFont typeface="Wingdings" pitchFamily="2" charset="2"/>
              <a:buNone/>
            </a:pPr>
            <a:r>
              <a:rPr lang="en-US" sz="2800" b="1" dirty="0" smtClean="0"/>
              <a:t>2- Nutrition: </a:t>
            </a:r>
          </a:p>
          <a:p>
            <a:pPr>
              <a:buFont typeface="Wingdings" pitchFamily="2" charset="2"/>
              <a:buNone/>
            </a:pPr>
            <a:r>
              <a:rPr lang="en-US" sz="2400" dirty="0" smtClean="0"/>
              <a:t>The aim of health education in nutrition is to guide people to choose optimum and balanced diet who contain nutrient necessary for energy growth and repair</a:t>
            </a:r>
          </a:p>
          <a:p>
            <a:pPr>
              <a:buFont typeface="Wingdings" pitchFamily="2" charset="2"/>
              <a:buNone/>
            </a:pPr>
            <a:r>
              <a:rPr lang="en-US" sz="2000" dirty="0" smtClean="0">
                <a:solidFill>
                  <a:schemeClr val="tx2"/>
                </a:solidFill>
              </a:rPr>
              <a:t/>
            </a:r>
            <a:br>
              <a:rPr lang="en-US" sz="2000" dirty="0" smtClean="0">
                <a:solidFill>
                  <a:schemeClr val="tx2"/>
                </a:solidFill>
              </a:rPr>
            </a:br>
            <a:endParaRPr lang="en-US" sz="2400" b="1" dirty="0" smtClean="0"/>
          </a:p>
          <a:p>
            <a:pPr>
              <a:buFont typeface="Wingdings" pitchFamily="2" charset="2"/>
              <a:buNone/>
            </a:pPr>
            <a:endParaRPr lang="en-US" sz="28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pPr eaLnBrk="1" hangingPunct="1"/>
            <a:r>
              <a:rPr lang="en-US" b="1" smtClean="0"/>
              <a:t>Health Education </a:t>
            </a:r>
            <a:r>
              <a:rPr lang="en-US" smtClean="0"/>
              <a:t/>
            </a:r>
            <a:br>
              <a:rPr lang="en-US" smtClean="0"/>
            </a:br>
            <a:endParaRPr lang="en-US" smtClean="0"/>
          </a:p>
        </p:txBody>
      </p:sp>
      <p:sp>
        <p:nvSpPr>
          <p:cNvPr id="4099" name="Rectangle 3"/>
          <p:cNvSpPr>
            <a:spLocks noGrp="1" noChangeArrowheads="1"/>
          </p:cNvSpPr>
          <p:nvPr>
            <p:ph type="subTitle" idx="1"/>
          </p:nvPr>
        </p:nvSpPr>
        <p:spPr>
          <a:xfrm>
            <a:off x="1443038" y="2743200"/>
            <a:ext cx="7239000" cy="3124200"/>
          </a:xfrm>
        </p:spPr>
        <p:txBody>
          <a:bodyPr/>
          <a:lstStyle/>
          <a:p>
            <a:pPr eaLnBrk="1" hangingPunct="1"/>
            <a:r>
              <a:rPr lang="en-US" sz="4000" smtClean="0"/>
              <a:t>Out line</a:t>
            </a:r>
          </a:p>
          <a:p>
            <a:pPr eaLnBrk="1" hangingPunct="1">
              <a:buFont typeface="Wingdings" pitchFamily="2" charset="2"/>
              <a:buChar char="Ø"/>
            </a:pPr>
            <a:r>
              <a:rPr lang="en-US" sz="2000" smtClean="0"/>
              <a:t>Agencies provide health education</a:t>
            </a:r>
          </a:p>
          <a:p>
            <a:pPr eaLnBrk="1" hangingPunct="1">
              <a:buFont typeface="Wingdings" pitchFamily="2" charset="2"/>
              <a:buChar char="Ø"/>
            </a:pPr>
            <a:r>
              <a:rPr lang="en-US" sz="2000" smtClean="0"/>
              <a:t> process of health education</a:t>
            </a:r>
          </a:p>
          <a:p>
            <a:pPr eaLnBrk="1" hangingPunct="1">
              <a:buFont typeface="Wingdings" pitchFamily="2" charset="2"/>
              <a:buChar char="Ø"/>
            </a:pPr>
            <a:r>
              <a:rPr lang="en-US" sz="2000" smtClean="0"/>
              <a:t> Method of health education </a:t>
            </a:r>
          </a:p>
          <a:p>
            <a:pPr eaLnBrk="1" hangingPunct="1">
              <a:buFont typeface="Wingdings" pitchFamily="2" charset="2"/>
              <a:buChar char="Ø"/>
            </a:pPr>
            <a:r>
              <a:rPr lang="en-US" sz="2000" smtClean="0"/>
              <a:t> Instructional media  use in health education </a:t>
            </a:r>
          </a:p>
          <a:p>
            <a:pPr eaLnBrk="1" hangingPunct="1">
              <a:buFont typeface="Wingdings" pitchFamily="2" charset="2"/>
              <a:buChar char="Ø"/>
            </a:pPr>
            <a:r>
              <a:rPr lang="en-US" sz="2000" smtClean="0"/>
              <a:t>Health education barrier</a:t>
            </a:r>
          </a:p>
          <a:p>
            <a:pPr eaLnBrk="1" hangingPunct="1">
              <a:buFont typeface="Wingdings" pitchFamily="2" charset="2"/>
              <a:buChar char="Ø"/>
            </a:pPr>
            <a:r>
              <a:rPr lang="en-US" sz="2000" smtClean="0"/>
              <a:t>Electronic health education</a:t>
            </a:r>
          </a:p>
          <a:p>
            <a:pPr eaLnBrk="1" hangingPunct="1"/>
            <a:endParaRPr lang="en-US" sz="2000" smtClean="0"/>
          </a:p>
          <a:p>
            <a:pPr eaLnBrk="1" hangingPunct="1">
              <a:buFont typeface="Wingdings" pitchFamily="2" charset="2"/>
              <a:buChar char="Ø"/>
            </a:pPr>
            <a:endParaRPr lang="en-US" sz="2000" smtClean="0"/>
          </a:p>
          <a:p>
            <a:pPr eaLnBrk="1" hangingPunct="1">
              <a:buFont typeface="Wingdings" pitchFamily="2" charset="2"/>
              <a:buChar char="Ø"/>
            </a:pPr>
            <a:r>
              <a:rPr lang="en-US" sz="2000" smtClean="0"/>
              <a:t> </a:t>
            </a:r>
          </a:p>
          <a:p>
            <a:pPr eaLnBrk="1" hangingPunct="1"/>
            <a:endParaRPr lang="en-US" sz="400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b="1" smtClean="0">
                <a:solidFill>
                  <a:schemeClr val="tx1"/>
                </a:solidFill>
              </a:rPr>
              <a:t>3- Hygiene:</a:t>
            </a:r>
          </a:p>
        </p:txBody>
      </p:sp>
      <p:sp>
        <p:nvSpPr>
          <p:cNvPr id="22531" name="Rectangle 3"/>
          <p:cNvSpPr>
            <a:spLocks noGrp="1" noChangeArrowheads="1"/>
          </p:cNvSpPr>
          <p:nvPr>
            <p:ph type="body" idx="1"/>
          </p:nvPr>
        </p:nvSpPr>
        <p:spPr>
          <a:xfrm>
            <a:off x="1143000" y="1827213"/>
            <a:ext cx="7540625" cy="5030787"/>
          </a:xfrm>
        </p:spPr>
        <p:txBody>
          <a:bodyPr/>
          <a:lstStyle/>
          <a:p>
            <a:pPr>
              <a:buFont typeface="Wingdings" pitchFamily="2" charset="2"/>
              <a:buNone/>
            </a:pPr>
            <a:r>
              <a:rPr lang="en-US" sz="2800" i="1" smtClean="0"/>
              <a:t>This has two aspects: </a:t>
            </a:r>
            <a:br>
              <a:rPr lang="en-US" sz="2800" i="1" smtClean="0"/>
            </a:br>
            <a:r>
              <a:rPr lang="en-US" sz="2800" smtClean="0"/>
              <a:t>a) Personal </a:t>
            </a:r>
          </a:p>
          <a:p>
            <a:pPr>
              <a:buFont typeface="Wingdings" pitchFamily="2" charset="2"/>
              <a:buNone/>
            </a:pPr>
            <a:r>
              <a:rPr lang="en-US" sz="2800" smtClean="0"/>
              <a:t>  b)Environmental </a:t>
            </a:r>
          </a:p>
          <a:p>
            <a:pPr>
              <a:buFont typeface="Wingdings" pitchFamily="2" charset="2"/>
              <a:buNone/>
            </a:pPr>
            <a:r>
              <a:rPr lang="en-US" sz="2800" b="1" smtClean="0"/>
              <a:t>4-Mother and child health care as </a:t>
            </a:r>
          </a:p>
          <a:p>
            <a:pPr>
              <a:buFont typeface="Wingdings" pitchFamily="2" charset="2"/>
              <a:buNone/>
            </a:pPr>
            <a:r>
              <a:rPr lang="en-US" sz="2800" smtClean="0"/>
              <a:t>-Antenatal care     -Post natal care </a:t>
            </a:r>
          </a:p>
          <a:p>
            <a:pPr>
              <a:buFont typeface="Wingdings" pitchFamily="2" charset="2"/>
              <a:buNone/>
            </a:pPr>
            <a:r>
              <a:rPr lang="en-US" sz="2800" smtClean="0"/>
              <a:t>- Hygienic care of mother and  child .</a:t>
            </a:r>
          </a:p>
          <a:p>
            <a:pPr>
              <a:buFont typeface="Wingdings" pitchFamily="2" charset="2"/>
              <a:buNone/>
            </a:pPr>
            <a:r>
              <a:rPr lang="en-US" sz="2800" smtClean="0"/>
              <a:t>- Weaning    - Family</a:t>
            </a:r>
            <a:r>
              <a:rPr lang="en-US" sz="2800" i="1" smtClean="0"/>
              <a:t> </a:t>
            </a:r>
            <a:r>
              <a:rPr lang="en-US" sz="2800" smtClean="0"/>
              <a:t>planning </a:t>
            </a:r>
          </a:p>
          <a:p>
            <a:pPr>
              <a:buFont typeface="Wingdings" pitchFamily="2" charset="2"/>
              <a:buNone/>
            </a:pPr>
            <a:r>
              <a:rPr lang="en-US" sz="2800" smtClean="0"/>
              <a:t>- Immunization</a:t>
            </a:r>
          </a:p>
          <a:p>
            <a:pPr>
              <a:buFont typeface="Wingdings" pitchFamily="2" charset="2"/>
              <a:buNone/>
            </a:pPr>
            <a:r>
              <a:rPr lang="en-US" sz="2800" smtClean="0"/>
              <a:t>- Prevention of accident among children</a:t>
            </a:r>
          </a:p>
          <a:p>
            <a:pPr>
              <a:buFont typeface="Wingdings" pitchFamily="2" charset="2"/>
              <a:buNone/>
            </a:pPr>
            <a:endParaRPr lang="en-US" sz="2800" b="1" smtClean="0"/>
          </a:p>
          <a:p>
            <a:pPr>
              <a:buFont typeface="Wingdings" pitchFamily="2" charset="2"/>
              <a:buNone/>
            </a:pPr>
            <a:endParaRPr lang="en-US" sz="350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838200" y="301625"/>
            <a:ext cx="7845425" cy="765175"/>
          </a:xfrm>
        </p:spPr>
        <p:txBody>
          <a:bodyPr/>
          <a:lstStyle/>
          <a:p>
            <a:r>
              <a:rPr lang="en-US" sz="2800" b="1" smtClean="0">
                <a:solidFill>
                  <a:schemeClr val="tx1"/>
                </a:solidFill>
              </a:rPr>
              <a:t>5-Prevention of communicable disease </a:t>
            </a:r>
          </a:p>
        </p:txBody>
      </p:sp>
      <p:sp>
        <p:nvSpPr>
          <p:cNvPr id="23555" name="Rectangle 3"/>
          <p:cNvSpPr>
            <a:spLocks noGrp="1" noChangeArrowheads="1"/>
          </p:cNvSpPr>
          <p:nvPr>
            <p:ph type="body" idx="1"/>
          </p:nvPr>
        </p:nvSpPr>
        <p:spPr>
          <a:xfrm>
            <a:off x="838200" y="1066800"/>
            <a:ext cx="7921625" cy="5791200"/>
          </a:xfrm>
        </p:spPr>
        <p:txBody>
          <a:bodyPr/>
          <a:lstStyle/>
          <a:p>
            <a:pPr>
              <a:buFont typeface="Wingdings" pitchFamily="2" charset="2"/>
              <a:buNone/>
            </a:pPr>
            <a:r>
              <a:rPr lang="en-US" sz="2800" smtClean="0"/>
              <a:t>The aim of education in prevention of communicable disease is to prevention of infection and importance of immunization .</a:t>
            </a:r>
          </a:p>
          <a:p>
            <a:pPr>
              <a:buFont typeface="Wingdings" pitchFamily="2" charset="2"/>
              <a:buNone/>
            </a:pPr>
            <a:r>
              <a:rPr lang="en-US" sz="2800" b="1" smtClean="0"/>
              <a:t>6-Mental health </a:t>
            </a:r>
            <a:endParaRPr lang="en-US" sz="2800" smtClean="0"/>
          </a:p>
          <a:p>
            <a:pPr>
              <a:buFont typeface="Wingdings" pitchFamily="2" charset="2"/>
              <a:buNone/>
            </a:pPr>
            <a:r>
              <a:rPr lang="en-US" sz="2800" smtClean="0"/>
              <a:t>The aim of education in mental health is to help people to mentally healthy and to prevent a mental breakdown.</a:t>
            </a:r>
          </a:p>
          <a:p>
            <a:pPr>
              <a:buFont typeface="Wingdings" pitchFamily="2" charset="2"/>
              <a:buNone/>
            </a:pPr>
            <a:r>
              <a:rPr lang="en-US" sz="2800" b="1" smtClean="0"/>
              <a:t>7- Prevention of accident </a:t>
            </a:r>
          </a:p>
          <a:p>
            <a:pPr>
              <a:buFont typeface="Wingdings" pitchFamily="2" charset="2"/>
              <a:buNone/>
            </a:pPr>
            <a:r>
              <a:rPr lang="en-US" sz="2800" smtClean="0"/>
              <a:t>Safety education should direct to the three main areas, homes, road and place of working</a:t>
            </a:r>
          </a:p>
          <a:p>
            <a:pPr eaLnBrk="1" hangingPunct="1"/>
            <a:endParaRPr lang="en-US" sz="350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1371600" y="0"/>
            <a:ext cx="7313613" cy="1143000"/>
          </a:xfrm>
        </p:spPr>
        <p:txBody>
          <a:bodyPr/>
          <a:lstStyle/>
          <a:p>
            <a:pPr eaLnBrk="1" hangingPunct="1"/>
            <a:r>
              <a:rPr lang="en-US" b="1" dirty="0" smtClean="0">
                <a:solidFill>
                  <a:schemeClr val="tx1"/>
                </a:solidFill>
              </a:rPr>
              <a:t>8-Use of health services </a:t>
            </a:r>
          </a:p>
        </p:txBody>
      </p:sp>
      <p:sp>
        <p:nvSpPr>
          <p:cNvPr id="24579" name="Rectangle 3"/>
          <p:cNvSpPr>
            <a:spLocks noGrp="1" noChangeArrowheads="1"/>
          </p:cNvSpPr>
          <p:nvPr>
            <p:ph type="body" idx="1"/>
          </p:nvPr>
        </p:nvSpPr>
        <p:spPr>
          <a:xfrm>
            <a:off x="762000" y="1600200"/>
            <a:ext cx="8001000" cy="5257800"/>
          </a:xfrm>
        </p:spPr>
        <p:txBody>
          <a:bodyPr/>
          <a:lstStyle/>
          <a:p>
            <a:pPr>
              <a:buFont typeface="Wingdings" pitchFamily="2" charset="2"/>
              <a:buNone/>
            </a:pPr>
            <a:r>
              <a:rPr lang="en-US" sz="2800" dirty="0" smtClean="0"/>
              <a:t>One of the aims of health education </a:t>
            </a:r>
            <a:r>
              <a:rPr lang="en-US" sz="2800" dirty="0" err="1" smtClean="0"/>
              <a:t>iS</a:t>
            </a:r>
            <a:r>
              <a:rPr lang="en-US" sz="2800" dirty="0" smtClean="0"/>
              <a:t> to inform the public about the health services that are available in the community, and how to use them.</a:t>
            </a:r>
          </a:p>
          <a:p>
            <a:pPr>
              <a:buFont typeface="Wingdings" pitchFamily="2" charset="2"/>
              <a:buNone/>
            </a:pPr>
            <a:endParaRPr lang="en-US" sz="28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z="4000" u="sng" smtClean="0">
                <a:solidFill>
                  <a:schemeClr val="tx1"/>
                </a:solidFill>
              </a:rPr>
              <a:t>Introduction</a:t>
            </a:r>
            <a:endParaRPr lang="en-US" smtClean="0"/>
          </a:p>
        </p:txBody>
      </p:sp>
      <p:sp>
        <p:nvSpPr>
          <p:cNvPr id="5123" name="Rectangle 3"/>
          <p:cNvSpPr>
            <a:spLocks noGrp="1" noChangeArrowheads="1"/>
          </p:cNvSpPr>
          <p:nvPr>
            <p:ph type="body" idx="1"/>
          </p:nvPr>
        </p:nvSpPr>
        <p:spPr>
          <a:xfrm>
            <a:off x="838200" y="1827213"/>
            <a:ext cx="8001000" cy="4573587"/>
          </a:xfrm>
        </p:spPr>
        <p:txBody>
          <a:bodyPr/>
          <a:lstStyle/>
          <a:p>
            <a:pPr>
              <a:buFont typeface="Wingdings" pitchFamily="2" charset="2"/>
              <a:buNone/>
            </a:pPr>
            <a:r>
              <a:rPr lang="en-US" smtClean="0"/>
              <a:t> </a:t>
            </a:r>
          </a:p>
          <a:p>
            <a:pPr>
              <a:buFont typeface="Wingdings" pitchFamily="2" charset="2"/>
              <a:buNone/>
            </a:pPr>
            <a:r>
              <a:rPr lang="en-US" smtClean="0"/>
              <a:t>  Health education is essential tool of community health. Every branch of community health has a health educational aspect and community health worker is a health educator. The object of health education is "to win friends and influence </a:t>
            </a:r>
            <a:br>
              <a:rPr lang="en-US" smtClean="0"/>
            </a:br>
            <a:r>
              <a:rPr lang="en-US" smtClean="0"/>
              <a:t>people". </a:t>
            </a:r>
          </a:p>
          <a:p>
            <a:pPr>
              <a:buFont typeface="Wingdings" pitchFamily="2" charset="2"/>
              <a:buNone/>
            </a:pPr>
            <a:r>
              <a:rPr lang="en-US" smtClean="0"/>
              <a:t>.</a:t>
            </a:r>
          </a:p>
          <a:p>
            <a:pPr>
              <a:buFont typeface="Wingdings" pitchFamily="2" charset="2"/>
              <a:buNone/>
            </a:pPr>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z="4000" u="sng" smtClean="0">
                <a:solidFill>
                  <a:schemeClr val="tx1"/>
                </a:solidFill>
              </a:rPr>
              <a:t>Introduction</a:t>
            </a:r>
            <a:endParaRPr lang="en-US" smtClean="0"/>
          </a:p>
        </p:txBody>
      </p:sp>
      <p:sp>
        <p:nvSpPr>
          <p:cNvPr id="6147" name="Rectangle 3"/>
          <p:cNvSpPr>
            <a:spLocks noGrp="1" noChangeArrowheads="1"/>
          </p:cNvSpPr>
          <p:nvPr>
            <p:ph type="body" idx="1"/>
          </p:nvPr>
        </p:nvSpPr>
        <p:spPr>
          <a:xfrm>
            <a:off x="838200" y="1827213"/>
            <a:ext cx="8001000" cy="4573587"/>
          </a:xfrm>
        </p:spPr>
        <p:txBody>
          <a:bodyPr/>
          <a:lstStyle/>
          <a:p>
            <a:pPr>
              <a:buFont typeface="Wingdings" pitchFamily="2" charset="2"/>
              <a:buNone/>
            </a:pPr>
            <a:r>
              <a:rPr lang="en-US" smtClean="0"/>
              <a:t> Health education is a central component of the nursing practice It focuses on developing health behaviors related to knowledge ,skills or attitudes of the patient in order to maintain and improve his health status.</a:t>
            </a:r>
          </a:p>
          <a:p>
            <a:pPr>
              <a:buFont typeface="Wingdings" pitchFamily="2" charset="2"/>
              <a:buNone/>
            </a:pPr>
            <a:endParaRPr lang="en-US" smtClean="0"/>
          </a:p>
          <a:p>
            <a:pPr>
              <a:buFont typeface="Wingdings" pitchFamily="2" charset="2"/>
              <a:buNone/>
            </a:pPr>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p:txBody>
          <a:bodyPr/>
          <a:lstStyle/>
          <a:p>
            <a:pPr>
              <a:buFont typeface="Wingdings" pitchFamily="2" charset="2"/>
              <a:buNone/>
            </a:pPr>
            <a:r>
              <a:rPr lang="en-US" sz="3600" b="1" smtClean="0"/>
              <a:t>Some terminology</a:t>
            </a:r>
          </a:p>
          <a:p>
            <a:r>
              <a:rPr lang="en-US" sz="3600" b="1" smtClean="0"/>
              <a:t>Health</a:t>
            </a:r>
            <a:endParaRPr lang="en-US" sz="3600" smtClean="0"/>
          </a:p>
          <a:p>
            <a:r>
              <a:rPr lang="en-US" sz="3600" smtClean="0"/>
              <a:t> is a state of complete physical, mental and social well-being and not merely the absence of disease or infirmity</a:t>
            </a:r>
          </a:p>
          <a:p>
            <a:pPr>
              <a:buFont typeface="Wingdings" pitchFamily="2" charset="2"/>
              <a:buNone/>
            </a:pPr>
            <a:endParaRPr lang="en-US" sz="3600" smtClean="0"/>
          </a:p>
          <a:p>
            <a:pPr>
              <a:buFont typeface="Wingdings" pitchFamily="2" charset="2"/>
              <a:buNone/>
            </a:pPr>
            <a:endParaRPr lang="en-US" sz="3600" smtClean="0"/>
          </a:p>
          <a:p>
            <a:pPr eaLnBrk="1" hangingPunct="1"/>
            <a:endParaRPr lang="en-US" sz="35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type="body" idx="1"/>
          </p:nvPr>
        </p:nvSpPr>
        <p:spPr/>
        <p:txBody>
          <a:bodyPr/>
          <a:lstStyle/>
          <a:p>
            <a:pPr>
              <a:buFont typeface="Wingdings" pitchFamily="2" charset="2"/>
              <a:buNone/>
            </a:pPr>
            <a:r>
              <a:rPr lang="en-US" sz="3600" b="1" smtClean="0"/>
              <a:t>Some terminology</a:t>
            </a:r>
            <a:endParaRPr lang="en-US" sz="3600" smtClean="0"/>
          </a:p>
          <a:p>
            <a:r>
              <a:rPr lang="en-US" sz="3600" b="1" smtClean="0"/>
              <a:t>Health</a:t>
            </a:r>
            <a:endParaRPr lang="en-US" sz="3600" smtClean="0"/>
          </a:p>
          <a:p>
            <a:pPr>
              <a:buFont typeface="Wingdings" pitchFamily="2" charset="2"/>
              <a:buNone/>
            </a:pPr>
            <a:r>
              <a:rPr lang="en-US" sz="3600" smtClean="0"/>
              <a:t> </a:t>
            </a:r>
            <a:r>
              <a:rPr lang="en-US" sz="2800" smtClean="0"/>
              <a:t>is a state of complete physical, mental and social well-being and not merely the absence of disease or infirmity</a:t>
            </a:r>
          </a:p>
          <a:p>
            <a:pPr>
              <a:buFont typeface="Wingdings" pitchFamily="2" charset="2"/>
              <a:buNone/>
            </a:pPr>
            <a:endParaRPr lang="en-US" sz="3600" smtClean="0"/>
          </a:p>
          <a:p>
            <a:pPr>
              <a:buFont typeface="Wingdings" pitchFamily="2" charset="2"/>
              <a:buNone/>
            </a:pPr>
            <a:endParaRPr lang="en-US" sz="3600" smtClean="0"/>
          </a:p>
          <a:p>
            <a:pPr eaLnBrk="1" hangingPunct="1"/>
            <a:endParaRPr lang="en-US" sz="35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idx="1"/>
          </p:nvPr>
        </p:nvSpPr>
        <p:spPr/>
        <p:txBody>
          <a:bodyPr/>
          <a:lstStyle/>
          <a:p>
            <a:r>
              <a:rPr lang="en-US" sz="3600" b="1" smtClean="0"/>
              <a:t>Illness</a:t>
            </a:r>
            <a:endParaRPr lang="en-US" sz="3600" smtClean="0"/>
          </a:p>
          <a:p>
            <a:pPr>
              <a:buFont typeface="Wingdings" pitchFamily="2" charset="2"/>
              <a:buNone/>
            </a:pPr>
            <a:r>
              <a:rPr lang="en-US" sz="2800" smtClean="0"/>
              <a:t>Illness is defines as a state in which a person’s physical , emotional , intellectual ,social , developmental and spiritual functioning is diminished or impaired </a:t>
            </a:r>
          </a:p>
          <a:p>
            <a:pPr>
              <a:buFont typeface="Wingdings" pitchFamily="2" charset="2"/>
              <a:buNone/>
            </a:pPr>
            <a:endParaRPr lang="en-US" sz="3600" smtClean="0"/>
          </a:p>
          <a:p>
            <a:pPr>
              <a:buFont typeface="Wingdings" pitchFamily="2" charset="2"/>
              <a:buNone/>
            </a:pPr>
            <a:endParaRPr lang="en-US" sz="3600" smtClean="0"/>
          </a:p>
          <a:p>
            <a:pPr eaLnBrk="1" hangingPunct="1"/>
            <a:endParaRPr lang="en-US" sz="35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body" idx="1"/>
          </p:nvPr>
        </p:nvSpPr>
        <p:spPr/>
        <p:txBody>
          <a:bodyPr/>
          <a:lstStyle/>
          <a:p>
            <a:r>
              <a:rPr lang="en-US" sz="3600" b="1" smtClean="0"/>
              <a:t>Wellness</a:t>
            </a:r>
            <a:endParaRPr lang="en-US" sz="3600" smtClean="0"/>
          </a:p>
          <a:p>
            <a:pPr>
              <a:buFont typeface="Wingdings" pitchFamily="2" charset="2"/>
              <a:buNone/>
            </a:pPr>
            <a:r>
              <a:rPr lang="en-US" sz="3600" smtClean="0"/>
              <a:t>It is the condition in which  an individual function at optimal levels.</a:t>
            </a:r>
          </a:p>
          <a:p>
            <a:pPr>
              <a:buFont typeface="Wingdings" pitchFamily="2" charset="2"/>
              <a:buNone/>
            </a:pPr>
            <a:endParaRPr lang="en-US" sz="3600" smtClean="0"/>
          </a:p>
          <a:p>
            <a:pPr>
              <a:buFont typeface="Wingdings" pitchFamily="2" charset="2"/>
              <a:buNone/>
            </a:pPr>
            <a:endParaRPr lang="en-US" sz="3600" smtClean="0"/>
          </a:p>
          <a:p>
            <a:pPr eaLnBrk="1" hangingPunct="1"/>
            <a:endParaRPr lang="en-US" sz="35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type="body" idx="1"/>
          </p:nvPr>
        </p:nvSpPr>
        <p:spPr>
          <a:xfrm>
            <a:off x="1370013" y="1524000"/>
            <a:ext cx="7313612" cy="5349875"/>
          </a:xfrm>
        </p:spPr>
        <p:txBody>
          <a:bodyPr/>
          <a:lstStyle/>
          <a:p>
            <a:r>
              <a:rPr lang="en-US" sz="3600" b="1" smtClean="0"/>
              <a:t>Health education </a:t>
            </a:r>
            <a:endParaRPr lang="en-US" sz="3600" smtClean="0"/>
          </a:p>
          <a:p>
            <a:pPr>
              <a:buFont typeface="Wingdings" pitchFamily="2" charset="2"/>
              <a:buNone/>
            </a:pPr>
            <a:r>
              <a:rPr lang="en-US" sz="3600" smtClean="0"/>
              <a:t>Health education is any combination of learning experiences designed to help individuals and communities improve their health, by increasing their knowledge or influencing their attitudes. </a:t>
            </a:r>
          </a:p>
          <a:p>
            <a:pPr>
              <a:buFont typeface="Wingdings" pitchFamily="2" charset="2"/>
              <a:buNone/>
            </a:pPr>
            <a:endParaRPr lang="en-US" sz="3600" smtClean="0"/>
          </a:p>
          <a:p>
            <a:pPr>
              <a:buFont typeface="Wingdings" pitchFamily="2" charset="2"/>
              <a:buNone/>
            </a:pPr>
            <a:endParaRPr lang="en-US" sz="3600" smtClean="0"/>
          </a:p>
          <a:p>
            <a:pPr>
              <a:buFont typeface="Wingdings" pitchFamily="2" charset="2"/>
              <a:buNone/>
            </a:pPr>
            <a:endParaRPr lang="en-US" sz="3600" smtClean="0"/>
          </a:p>
          <a:p>
            <a:pPr eaLnBrk="1" hangingPunct="1"/>
            <a:endParaRPr lang="en-US" sz="350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clipse">
  <a:themeElements>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Eclips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سمة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Eclipse</Template>
  <TotalTime>692</TotalTime>
  <Words>756</Words>
  <Application>Microsoft PowerPoint</Application>
  <PresentationFormat>عرض على الشاشة (3:4)‏</PresentationFormat>
  <Paragraphs>117</Paragraphs>
  <Slides>22</Slides>
  <Notes>4</Notes>
  <HiddenSlides>0</HiddenSlides>
  <MMClips>0</MMClips>
  <ScaleCrop>false</ScaleCrop>
  <HeadingPairs>
    <vt:vector size="4" baseType="variant">
      <vt:variant>
        <vt:lpstr>سمة</vt:lpstr>
      </vt:variant>
      <vt:variant>
        <vt:i4>1</vt:i4>
      </vt:variant>
      <vt:variant>
        <vt:lpstr>عناوين الشرائح</vt:lpstr>
      </vt:variant>
      <vt:variant>
        <vt:i4>22</vt:i4>
      </vt:variant>
    </vt:vector>
  </HeadingPairs>
  <TitlesOfParts>
    <vt:vector size="23" baseType="lpstr">
      <vt:lpstr>Eclipse</vt:lpstr>
      <vt:lpstr>Health Education  </vt:lpstr>
      <vt:lpstr>Health Education  </vt:lpstr>
      <vt:lpstr>Introduction</vt:lpstr>
      <vt:lpstr>Introduction</vt:lpstr>
      <vt:lpstr>الشريحة 5</vt:lpstr>
      <vt:lpstr>الشريحة 6</vt:lpstr>
      <vt:lpstr>الشريحة 7</vt:lpstr>
      <vt:lpstr>الشريحة 8</vt:lpstr>
      <vt:lpstr>الشريحة 9</vt:lpstr>
      <vt:lpstr>الشريحة 10</vt:lpstr>
      <vt:lpstr>الشريحة 11</vt:lpstr>
      <vt:lpstr> </vt:lpstr>
      <vt:lpstr> </vt:lpstr>
      <vt:lpstr>Principles of health education</vt:lpstr>
      <vt:lpstr>الشريحة 15</vt:lpstr>
      <vt:lpstr>الشريحة 16</vt:lpstr>
      <vt:lpstr> </vt:lpstr>
      <vt:lpstr>الشريحة 18</vt:lpstr>
      <vt:lpstr> Contents of health education:</vt:lpstr>
      <vt:lpstr>3- Hygiene:</vt:lpstr>
      <vt:lpstr>5-Prevention of communicable disease </vt:lpstr>
      <vt:lpstr>8-Use of health services </vt:lpstr>
    </vt:vector>
  </TitlesOfParts>
  <Company>District 30-2</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FAMILY LIFECYCLE</dc:title>
  <dc:creator>clarke jean</dc:creator>
  <cp:lastModifiedBy>‏‏مستخدم Windows</cp:lastModifiedBy>
  <cp:revision>61</cp:revision>
  <dcterms:created xsi:type="dcterms:W3CDTF">2002-07-18T14:45:46Z</dcterms:created>
  <dcterms:modified xsi:type="dcterms:W3CDTF">2015-10-02T20:37:11Z</dcterms:modified>
</cp:coreProperties>
</file>